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36"/>
  </p:notesMasterIdLst>
  <p:sldIdLst>
    <p:sldId id="256" r:id="rId2"/>
    <p:sldId id="317" r:id="rId3"/>
    <p:sldId id="321" r:id="rId4"/>
    <p:sldId id="322" r:id="rId5"/>
    <p:sldId id="297" r:id="rId6"/>
    <p:sldId id="324" r:id="rId7"/>
    <p:sldId id="325" r:id="rId8"/>
    <p:sldId id="326" r:id="rId9"/>
    <p:sldId id="345" r:id="rId10"/>
    <p:sldId id="346" r:id="rId11"/>
    <p:sldId id="352" r:id="rId12"/>
    <p:sldId id="335" r:id="rId13"/>
    <p:sldId id="353" r:id="rId14"/>
    <p:sldId id="336" r:id="rId15"/>
    <p:sldId id="337" r:id="rId16"/>
    <p:sldId id="338" r:id="rId17"/>
    <p:sldId id="347" r:id="rId18"/>
    <p:sldId id="339" r:id="rId19"/>
    <p:sldId id="348" r:id="rId20"/>
    <p:sldId id="344" r:id="rId21"/>
    <p:sldId id="342" r:id="rId22"/>
    <p:sldId id="350" r:id="rId23"/>
    <p:sldId id="343" r:id="rId24"/>
    <p:sldId id="311" r:id="rId25"/>
    <p:sldId id="313" r:id="rId26"/>
    <p:sldId id="314" r:id="rId27"/>
    <p:sldId id="315" r:id="rId28"/>
    <p:sldId id="288" r:id="rId29"/>
    <p:sldId id="327" r:id="rId30"/>
    <p:sldId id="333" r:id="rId31"/>
    <p:sldId id="334" r:id="rId32"/>
    <p:sldId id="302" r:id="rId33"/>
    <p:sldId id="340" r:id="rId34"/>
    <p:sldId id="341" r:id="rId3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isal, Aldo A" initials="FAA" lastIdx="12" clrIdx="0">
    <p:extLst>
      <p:ext uri="{19B8F6BF-5375-455C-9EA6-DF929625EA0E}">
        <p15:presenceInfo xmlns:p15="http://schemas.microsoft.com/office/powerpoint/2012/main" userId="S::afaisal@ic.ac.uk::cf2bb6ca-45d4-424d-97b7-400b182b00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0991F9-E743-9749-A39C-2F1D439C7E08}" v="13" dt="2022-06-22T19:16:58.990"/>
    <p1510:client id="{CAFC11D9-9A8D-4490-AABE-1DB0A0DEADDD}" v="1690" dt="2022-06-23T00:02:13.7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88693" autoAdjust="0"/>
  </p:normalViewPr>
  <p:slideViewPr>
    <p:cSldViewPr snapToGrid="0">
      <p:cViewPr varScale="1">
        <p:scale>
          <a:sx n="73" d="100"/>
          <a:sy n="73" d="100"/>
        </p:scale>
        <p:origin x="1152"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hman, Abdullah" userId="35cb79a4-ca36-40f8-a848-4e6a7f6105a9" providerId="ADAL" clId="{CAFC11D9-9A8D-4490-AABE-1DB0A0DEADDD}"/>
    <pc:docChg chg="undo redo custSel addSld delSld modSld sldOrd addMainMaster delMainMaster modMainMaster addSection delSection modSection">
      <pc:chgData name="Rehman, Abdullah" userId="35cb79a4-ca36-40f8-a848-4e6a7f6105a9" providerId="ADAL" clId="{CAFC11D9-9A8D-4490-AABE-1DB0A0DEADDD}" dt="2022-06-23T00:25:52.087" v="6466"/>
      <pc:docMkLst>
        <pc:docMk/>
      </pc:docMkLst>
      <pc:sldChg chg="delSp modSp mod ord delCm">
        <pc:chgData name="Rehman, Abdullah" userId="35cb79a4-ca36-40f8-a848-4e6a7f6105a9" providerId="ADAL" clId="{CAFC11D9-9A8D-4490-AABE-1DB0A0DEADDD}" dt="2022-06-22T19:24:29.939" v="4557" actId="27636"/>
        <pc:sldMkLst>
          <pc:docMk/>
          <pc:sldMk cId="1766704406" sldId="256"/>
        </pc:sldMkLst>
        <pc:spChg chg="mod">
          <ac:chgData name="Rehman, Abdullah" userId="35cb79a4-ca36-40f8-a848-4e6a7f6105a9" providerId="ADAL" clId="{CAFC11D9-9A8D-4490-AABE-1DB0A0DEADDD}" dt="2022-06-22T14:24:04.679" v="1616" actId="2711"/>
          <ac:spMkLst>
            <pc:docMk/>
            <pc:sldMk cId="1766704406" sldId="256"/>
            <ac:spMk id="2" creationId="{90F7A939-EB0B-4B81-AAC3-FC41E51DAD96}"/>
          </ac:spMkLst>
        </pc:spChg>
        <pc:spChg chg="mod">
          <ac:chgData name="Rehman, Abdullah" userId="35cb79a4-ca36-40f8-a848-4e6a7f6105a9" providerId="ADAL" clId="{CAFC11D9-9A8D-4490-AABE-1DB0A0DEADDD}" dt="2022-06-22T19:24:29.939" v="4557" actId="27636"/>
          <ac:spMkLst>
            <pc:docMk/>
            <pc:sldMk cId="1766704406" sldId="256"/>
            <ac:spMk id="3" creationId="{0E3144BD-A665-4590-A288-ABC4DE1C960F}"/>
          </ac:spMkLst>
        </pc:spChg>
        <pc:spChg chg="del">
          <ac:chgData name="Rehman, Abdullah" userId="35cb79a4-ca36-40f8-a848-4e6a7f6105a9" providerId="ADAL" clId="{CAFC11D9-9A8D-4490-AABE-1DB0A0DEADDD}" dt="2022-06-22T08:22:42.928" v="988"/>
          <ac:spMkLst>
            <pc:docMk/>
            <pc:sldMk cId="1766704406" sldId="256"/>
            <ac:spMk id="4" creationId="{27AE9381-E5A5-C412-DA0B-D7E5461E9873}"/>
          </ac:spMkLst>
        </pc:spChg>
        <pc:spChg chg="mod">
          <ac:chgData name="Rehman, Abdullah" userId="35cb79a4-ca36-40f8-a848-4e6a7f6105a9" providerId="ADAL" clId="{CAFC11D9-9A8D-4490-AABE-1DB0A0DEADDD}" dt="2022-06-22T15:58:22.986" v="2447" actId="403"/>
          <ac:spMkLst>
            <pc:docMk/>
            <pc:sldMk cId="1766704406" sldId="256"/>
            <ac:spMk id="6" creationId="{A280D8B0-93C2-5320-6F5E-1975AB6269E6}"/>
          </ac:spMkLst>
        </pc:spChg>
      </pc:sldChg>
      <pc:sldChg chg="delSp modSp del mod ord">
        <pc:chgData name="Rehman, Abdullah" userId="35cb79a4-ca36-40f8-a848-4e6a7f6105a9" providerId="ADAL" clId="{CAFC11D9-9A8D-4490-AABE-1DB0A0DEADDD}" dt="2022-06-22T13:59:20.037" v="1526" actId="47"/>
        <pc:sldMkLst>
          <pc:docMk/>
          <pc:sldMk cId="3174986220" sldId="258"/>
        </pc:sldMkLst>
        <pc:spChg chg="mod">
          <ac:chgData name="Rehman, Abdullah" userId="35cb79a4-ca36-40f8-a848-4e6a7f6105a9" providerId="ADAL" clId="{CAFC11D9-9A8D-4490-AABE-1DB0A0DEADDD}" dt="2022-06-21T19:54:37.174" v="43" actId="20577"/>
          <ac:spMkLst>
            <pc:docMk/>
            <pc:sldMk cId="3174986220" sldId="258"/>
            <ac:spMk id="6" creationId="{525821DB-533C-64EC-8764-4B8434B1E3B5}"/>
          </ac:spMkLst>
        </pc:spChg>
        <pc:spChg chg="del">
          <ac:chgData name="Rehman, Abdullah" userId="35cb79a4-ca36-40f8-a848-4e6a7f6105a9" providerId="ADAL" clId="{CAFC11D9-9A8D-4490-AABE-1DB0A0DEADDD}" dt="2022-06-22T08:22:42.928" v="988"/>
          <ac:spMkLst>
            <pc:docMk/>
            <pc:sldMk cId="3174986220" sldId="258"/>
            <ac:spMk id="8" creationId="{B89FB349-EB98-3DB7-8F22-EF8603A9B115}"/>
          </ac:spMkLst>
        </pc:spChg>
        <pc:spChg chg="mod">
          <ac:chgData name="Rehman, Abdullah" userId="35cb79a4-ca36-40f8-a848-4e6a7f6105a9" providerId="ADAL" clId="{CAFC11D9-9A8D-4490-AABE-1DB0A0DEADDD}" dt="2022-06-22T13:55:50.910" v="1518" actId="207"/>
          <ac:spMkLst>
            <pc:docMk/>
            <pc:sldMk cId="3174986220" sldId="258"/>
            <ac:spMk id="9" creationId="{27E32610-8566-010C-E3DC-A46764226456}"/>
          </ac:spMkLst>
        </pc:spChg>
      </pc:sldChg>
      <pc:sldChg chg="delSp del modNotesTx">
        <pc:chgData name="Rehman, Abdullah" userId="35cb79a4-ca36-40f8-a848-4e6a7f6105a9" providerId="ADAL" clId="{CAFC11D9-9A8D-4490-AABE-1DB0A0DEADDD}" dt="2022-06-22T15:08:24.360" v="1927" actId="2696"/>
        <pc:sldMkLst>
          <pc:docMk/>
          <pc:sldMk cId="2551171369" sldId="280"/>
        </pc:sldMkLst>
        <pc:spChg chg="del">
          <ac:chgData name="Rehman, Abdullah" userId="35cb79a4-ca36-40f8-a848-4e6a7f6105a9" providerId="ADAL" clId="{CAFC11D9-9A8D-4490-AABE-1DB0A0DEADDD}" dt="2022-06-22T08:22:42.928" v="988"/>
          <ac:spMkLst>
            <pc:docMk/>
            <pc:sldMk cId="2551171369" sldId="280"/>
            <ac:spMk id="13" creationId="{6917E7B3-D1A4-7C23-854F-464EB081F836}"/>
          </ac:spMkLst>
        </pc:spChg>
      </pc:sldChg>
      <pc:sldChg chg="delSp modSp del mod modNotesTx">
        <pc:chgData name="Rehman, Abdullah" userId="35cb79a4-ca36-40f8-a848-4e6a7f6105a9" providerId="ADAL" clId="{CAFC11D9-9A8D-4490-AABE-1DB0A0DEADDD}" dt="2022-06-22T15:36:11.148" v="2204" actId="47"/>
        <pc:sldMkLst>
          <pc:docMk/>
          <pc:sldMk cId="3007211409" sldId="281"/>
        </pc:sldMkLst>
        <pc:spChg chg="mod">
          <ac:chgData name="Rehman, Abdullah" userId="35cb79a4-ca36-40f8-a848-4e6a7f6105a9" providerId="ADAL" clId="{CAFC11D9-9A8D-4490-AABE-1DB0A0DEADDD}" dt="2022-06-21T20:19:51.964" v="611" actId="403"/>
          <ac:spMkLst>
            <pc:docMk/>
            <pc:sldMk cId="3007211409" sldId="281"/>
            <ac:spMk id="3" creationId="{74F518B0-B957-4946-8A0B-A369EC9CF472}"/>
          </ac:spMkLst>
        </pc:spChg>
        <pc:spChg chg="del">
          <ac:chgData name="Rehman, Abdullah" userId="35cb79a4-ca36-40f8-a848-4e6a7f6105a9" providerId="ADAL" clId="{CAFC11D9-9A8D-4490-AABE-1DB0A0DEADDD}" dt="2022-06-22T08:22:42.928" v="988"/>
          <ac:spMkLst>
            <pc:docMk/>
            <pc:sldMk cId="3007211409" sldId="281"/>
            <ac:spMk id="4" creationId="{0D8CA561-6F8E-1380-8EBA-386870DB466F}"/>
          </ac:spMkLst>
        </pc:spChg>
        <pc:picChg chg="mod">
          <ac:chgData name="Rehman, Abdullah" userId="35cb79a4-ca36-40f8-a848-4e6a7f6105a9" providerId="ADAL" clId="{CAFC11D9-9A8D-4490-AABE-1DB0A0DEADDD}" dt="2022-06-21T20:39:19.851" v="890" actId="1076"/>
          <ac:picMkLst>
            <pc:docMk/>
            <pc:sldMk cId="3007211409" sldId="281"/>
            <ac:picMk id="7" creationId="{6DE6BE52-2510-495F-A100-331B9C870AE4}"/>
          </ac:picMkLst>
        </pc:picChg>
      </pc:sldChg>
      <pc:sldChg chg="delSp modSp del mod modNotesTx">
        <pc:chgData name="Rehman, Abdullah" userId="35cb79a4-ca36-40f8-a848-4e6a7f6105a9" providerId="ADAL" clId="{CAFC11D9-9A8D-4490-AABE-1DB0A0DEADDD}" dt="2022-06-22T15:36:14.296" v="2205" actId="47"/>
        <pc:sldMkLst>
          <pc:docMk/>
          <pc:sldMk cId="651735430" sldId="282"/>
        </pc:sldMkLst>
        <pc:spChg chg="mod">
          <ac:chgData name="Rehman, Abdullah" userId="35cb79a4-ca36-40f8-a848-4e6a7f6105a9" providerId="ADAL" clId="{CAFC11D9-9A8D-4490-AABE-1DB0A0DEADDD}" dt="2022-06-21T20:24:42.391" v="632" actId="403"/>
          <ac:spMkLst>
            <pc:docMk/>
            <pc:sldMk cId="651735430" sldId="282"/>
            <ac:spMk id="3" creationId="{1C8388CD-06CA-48A7-8877-6DAC37D8BF4A}"/>
          </ac:spMkLst>
        </pc:spChg>
        <pc:spChg chg="del">
          <ac:chgData name="Rehman, Abdullah" userId="35cb79a4-ca36-40f8-a848-4e6a7f6105a9" providerId="ADAL" clId="{CAFC11D9-9A8D-4490-AABE-1DB0A0DEADDD}" dt="2022-06-22T08:22:42.928" v="988"/>
          <ac:spMkLst>
            <pc:docMk/>
            <pc:sldMk cId="651735430" sldId="282"/>
            <ac:spMk id="4" creationId="{7E2FFCAD-AC95-AFDC-C7C4-90EF0385F4F5}"/>
          </ac:spMkLst>
        </pc:spChg>
        <pc:picChg chg="mod">
          <ac:chgData name="Rehman, Abdullah" userId="35cb79a4-ca36-40f8-a848-4e6a7f6105a9" providerId="ADAL" clId="{CAFC11D9-9A8D-4490-AABE-1DB0A0DEADDD}" dt="2022-06-21T20:39:28.843" v="891" actId="1076"/>
          <ac:picMkLst>
            <pc:docMk/>
            <pc:sldMk cId="651735430" sldId="282"/>
            <ac:picMk id="5" creationId="{8174CECD-074E-4F01-81B9-E1BEFF7B5AD9}"/>
          </ac:picMkLst>
        </pc:picChg>
      </pc:sldChg>
      <pc:sldChg chg="delSp del">
        <pc:chgData name="Rehman, Abdullah" userId="35cb79a4-ca36-40f8-a848-4e6a7f6105a9" providerId="ADAL" clId="{CAFC11D9-9A8D-4490-AABE-1DB0A0DEADDD}" dt="2022-06-22T15:55:52.508" v="2406" actId="2696"/>
        <pc:sldMkLst>
          <pc:docMk/>
          <pc:sldMk cId="2790455410" sldId="285"/>
        </pc:sldMkLst>
        <pc:spChg chg="del">
          <ac:chgData name="Rehman, Abdullah" userId="35cb79a4-ca36-40f8-a848-4e6a7f6105a9" providerId="ADAL" clId="{CAFC11D9-9A8D-4490-AABE-1DB0A0DEADDD}" dt="2022-06-22T08:22:42.928" v="988"/>
          <ac:spMkLst>
            <pc:docMk/>
            <pc:sldMk cId="2790455410" sldId="285"/>
            <ac:spMk id="4" creationId="{ECBCA422-7FDF-60A2-569B-B938DE443E0A}"/>
          </ac:spMkLst>
        </pc:spChg>
      </pc:sldChg>
      <pc:sldChg chg="delSp modSp mod">
        <pc:chgData name="Rehman, Abdullah" userId="35cb79a4-ca36-40f8-a848-4e6a7f6105a9" providerId="ADAL" clId="{CAFC11D9-9A8D-4490-AABE-1DB0A0DEADDD}" dt="2022-06-23T00:05:45.460" v="6447" actId="20577"/>
        <pc:sldMkLst>
          <pc:docMk/>
          <pc:sldMk cId="1140031604" sldId="288"/>
        </pc:sldMkLst>
        <pc:spChg chg="mod">
          <ac:chgData name="Rehman, Abdullah" userId="35cb79a4-ca36-40f8-a848-4e6a7f6105a9" providerId="ADAL" clId="{CAFC11D9-9A8D-4490-AABE-1DB0A0DEADDD}" dt="2022-06-22T23:58:12.511" v="6381" actId="1076"/>
          <ac:spMkLst>
            <pc:docMk/>
            <pc:sldMk cId="1140031604" sldId="288"/>
            <ac:spMk id="2" creationId="{71DEB1F2-9B32-4369-A3FE-C5019B7D5303}"/>
          </ac:spMkLst>
        </pc:spChg>
        <pc:spChg chg="mod">
          <ac:chgData name="Rehman, Abdullah" userId="35cb79a4-ca36-40f8-a848-4e6a7f6105a9" providerId="ADAL" clId="{CAFC11D9-9A8D-4490-AABE-1DB0A0DEADDD}" dt="2022-06-23T00:05:45.460" v="6447" actId="20577"/>
          <ac:spMkLst>
            <pc:docMk/>
            <pc:sldMk cId="1140031604" sldId="288"/>
            <ac:spMk id="3" creationId="{265BC322-4F40-4BDD-A367-D5BE2C232F0E}"/>
          </ac:spMkLst>
        </pc:spChg>
        <pc:spChg chg="del">
          <ac:chgData name="Rehman, Abdullah" userId="35cb79a4-ca36-40f8-a848-4e6a7f6105a9" providerId="ADAL" clId="{CAFC11D9-9A8D-4490-AABE-1DB0A0DEADDD}" dt="2022-06-22T08:22:42.928" v="988"/>
          <ac:spMkLst>
            <pc:docMk/>
            <pc:sldMk cId="1140031604" sldId="288"/>
            <ac:spMk id="4" creationId="{E71F36D8-AC4F-2D17-DA3E-49D8B6D6EE53}"/>
          </ac:spMkLst>
        </pc:spChg>
      </pc:sldChg>
      <pc:sldChg chg="delSp modSp del mod ord modNotesTx">
        <pc:chgData name="Rehman, Abdullah" userId="35cb79a4-ca36-40f8-a848-4e6a7f6105a9" providerId="ADAL" clId="{CAFC11D9-9A8D-4490-AABE-1DB0A0DEADDD}" dt="2022-06-22T14:57:54.915" v="1803" actId="47"/>
        <pc:sldMkLst>
          <pc:docMk/>
          <pc:sldMk cId="2118061933" sldId="289"/>
        </pc:sldMkLst>
        <pc:spChg chg="mod">
          <ac:chgData name="Rehman, Abdullah" userId="35cb79a4-ca36-40f8-a848-4e6a7f6105a9" providerId="ADAL" clId="{CAFC11D9-9A8D-4490-AABE-1DB0A0DEADDD}" dt="2022-06-22T12:53:53.369" v="1480" actId="20577"/>
          <ac:spMkLst>
            <pc:docMk/>
            <pc:sldMk cId="2118061933" sldId="289"/>
            <ac:spMk id="3" creationId="{74B9CD1E-B558-47CC-ABD6-9A8507564868}"/>
          </ac:spMkLst>
        </pc:spChg>
        <pc:spChg chg="del">
          <ac:chgData name="Rehman, Abdullah" userId="35cb79a4-ca36-40f8-a848-4e6a7f6105a9" providerId="ADAL" clId="{CAFC11D9-9A8D-4490-AABE-1DB0A0DEADDD}" dt="2022-06-22T08:22:42.928" v="988"/>
          <ac:spMkLst>
            <pc:docMk/>
            <pc:sldMk cId="2118061933" sldId="289"/>
            <ac:spMk id="5" creationId="{410E6310-6FD3-790B-07F0-D2EA6653EADE}"/>
          </ac:spMkLst>
        </pc:spChg>
      </pc:sldChg>
      <pc:sldChg chg="addSp delSp modSp del mod ord modAnim modNotesTx">
        <pc:chgData name="Rehman, Abdullah" userId="35cb79a4-ca36-40f8-a848-4e6a7f6105a9" providerId="ADAL" clId="{CAFC11D9-9A8D-4490-AABE-1DB0A0DEADDD}" dt="2022-06-22T14:08:06.796" v="1577" actId="47"/>
        <pc:sldMkLst>
          <pc:docMk/>
          <pc:sldMk cId="4265846962" sldId="293"/>
        </pc:sldMkLst>
        <pc:spChg chg="mod">
          <ac:chgData name="Rehman, Abdullah" userId="35cb79a4-ca36-40f8-a848-4e6a7f6105a9" providerId="ADAL" clId="{CAFC11D9-9A8D-4490-AABE-1DB0A0DEADDD}" dt="2022-06-21T20:06:44.888" v="375" actId="20577"/>
          <ac:spMkLst>
            <pc:docMk/>
            <pc:sldMk cId="4265846962" sldId="293"/>
            <ac:spMk id="6" creationId="{525821DB-533C-64EC-8764-4B8434B1E3B5}"/>
          </ac:spMkLst>
        </pc:spChg>
        <pc:spChg chg="del">
          <ac:chgData name="Rehman, Abdullah" userId="35cb79a4-ca36-40f8-a848-4e6a7f6105a9" providerId="ADAL" clId="{CAFC11D9-9A8D-4490-AABE-1DB0A0DEADDD}" dt="2022-06-22T08:22:42.928" v="988"/>
          <ac:spMkLst>
            <pc:docMk/>
            <pc:sldMk cId="4265846962" sldId="293"/>
            <ac:spMk id="14" creationId="{61221FA2-B386-9B73-47DC-0919EFA623D0}"/>
          </ac:spMkLst>
        </pc:spChg>
        <pc:grpChg chg="add mod">
          <ac:chgData name="Rehman, Abdullah" userId="35cb79a4-ca36-40f8-a848-4e6a7f6105a9" providerId="ADAL" clId="{CAFC11D9-9A8D-4490-AABE-1DB0A0DEADDD}" dt="2022-06-21T20:02:54.102" v="197" actId="164"/>
          <ac:grpSpMkLst>
            <pc:docMk/>
            <pc:sldMk cId="4265846962" sldId="293"/>
            <ac:grpSpMk id="13" creationId="{11071680-AB59-6954-CDD5-929D6B21F953}"/>
          </ac:grpSpMkLst>
        </pc:grpChg>
        <pc:picChg chg="mod">
          <ac:chgData name="Rehman, Abdullah" userId="35cb79a4-ca36-40f8-a848-4e6a7f6105a9" providerId="ADAL" clId="{CAFC11D9-9A8D-4490-AABE-1DB0A0DEADDD}" dt="2022-06-21T20:02:54.102" v="197" actId="164"/>
          <ac:picMkLst>
            <pc:docMk/>
            <pc:sldMk cId="4265846962" sldId="293"/>
            <ac:picMk id="8" creationId="{B4DE1B60-717C-6CDC-D42D-68CFFAA416BF}"/>
          </ac:picMkLst>
        </pc:picChg>
        <pc:picChg chg="mod">
          <ac:chgData name="Rehman, Abdullah" userId="35cb79a4-ca36-40f8-a848-4e6a7f6105a9" providerId="ADAL" clId="{CAFC11D9-9A8D-4490-AABE-1DB0A0DEADDD}" dt="2022-06-21T20:02:54.102" v="197" actId="164"/>
          <ac:picMkLst>
            <pc:docMk/>
            <pc:sldMk cId="4265846962" sldId="293"/>
            <ac:picMk id="12" creationId="{43C06B8D-C338-66A3-CC5E-50C40D2D0329}"/>
          </ac:picMkLst>
        </pc:picChg>
      </pc:sldChg>
      <pc:sldChg chg="addSp delSp modSp del mod ord modAnim">
        <pc:chgData name="Rehman, Abdullah" userId="35cb79a4-ca36-40f8-a848-4e6a7f6105a9" providerId="ADAL" clId="{CAFC11D9-9A8D-4490-AABE-1DB0A0DEADDD}" dt="2022-06-22T14:42:47.476" v="1692" actId="47"/>
        <pc:sldMkLst>
          <pc:docMk/>
          <pc:sldMk cId="1696600007" sldId="295"/>
        </pc:sldMkLst>
        <pc:spChg chg="del">
          <ac:chgData name="Rehman, Abdullah" userId="35cb79a4-ca36-40f8-a848-4e6a7f6105a9" providerId="ADAL" clId="{CAFC11D9-9A8D-4490-AABE-1DB0A0DEADDD}" dt="2022-06-22T08:22:42.928" v="988"/>
          <ac:spMkLst>
            <pc:docMk/>
            <pc:sldMk cId="1696600007" sldId="295"/>
            <ac:spMk id="3" creationId="{3999493A-75F8-0A2B-F475-30058EFCE53D}"/>
          </ac:spMkLst>
        </pc:spChg>
        <pc:spChg chg="mod">
          <ac:chgData name="Rehman, Abdullah" userId="35cb79a4-ca36-40f8-a848-4e6a7f6105a9" providerId="ADAL" clId="{CAFC11D9-9A8D-4490-AABE-1DB0A0DEADDD}" dt="2022-06-22T12:29:50.707" v="1071" actId="20577"/>
          <ac:spMkLst>
            <pc:docMk/>
            <pc:sldMk cId="1696600007" sldId="295"/>
            <ac:spMk id="6" creationId="{525821DB-533C-64EC-8764-4B8434B1E3B5}"/>
          </ac:spMkLst>
        </pc:spChg>
        <pc:picChg chg="mod ord">
          <ac:chgData name="Rehman, Abdullah" userId="35cb79a4-ca36-40f8-a848-4e6a7f6105a9" providerId="ADAL" clId="{CAFC11D9-9A8D-4490-AABE-1DB0A0DEADDD}" dt="2022-06-21T20:04:16.559" v="200" actId="1076"/>
          <ac:picMkLst>
            <pc:docMk/>
            <pc:sldMk cId="1696600007" sldId="295"/>
            <ac:picMk id="5" creationId="{92D8B001-CB63-E483-48A3-49249F29884E}"/>
          </ac:picMkLst>
        </pc:picChg>
        <pc:picChg chg="mod">
          <ac:chgData name="Rehman, Abdullah" userId="35cb79a4-ca36-40f8-a848-4e6a7f6105a9" providerId="ADAL" clId="{CAFC11D9-9A8D-4490-AABE-1DB0A0DEADDD}" dt="2022-06-21T20:01:47.166" v="188" actId="1076"/>
          <ac:picMkLst>
            <pc:docMk/>
            <pc:sldMk cId="1696600007" sldId="295"/>
            <ac:picMk id="7" creationId="{83D63882-ACBB-E9FD-E1B0-F354BEF630D7}"/>
          </ac:picMkLst>
        </pc:picChg>
        <pc:picChg chg="add del mod">
          <ac:chgData name="Rehman, Abdullah" userId="35cb79a4-ca36-40f8-a848-4e6a7f6105a9" providerId="ADAL" clId="{CAFC11D9-9A8D-4490-AABE-1DB0A0DEADDD}" dt="2022-06-22T14:10:44.963" v="1593"/>
          <ac:picMkLst>
            <pc:docMk/>
            <pc:sldMk cId="1696600007" sldId="295"/>
            <ac:picMk id="8" creationId="{D2B1615E-5AF7-C28A-626E-697EA4CC4F5B}"/>
          </ac:picMkLst>
        </pc:picChg>
      </pc:sldChg>
      <pc:sldChg chg="addSp delSp modSp del mod ord">
        <pc:chgData name="Rehman, Abdullah" userId="35cb79a4-ca36-40f8-a848-4e6a7f6105a9" providerId="ADAL" clId="{CAFC11D9-9A8D-4490-AABE-1DB0A0DEADDD}" dt="2022-06-22T14:53:46.227" v="1755" actId="2696"/>
        <pc:sldMkLst>
          <pc:docMk/>
          <pc:sldMk cId="1119438568" sldId="296"/>
        </pc:sldMkLst>
        <pc:spChg chg="add del mod ord">
          <ac:chgData name="Rehman, Abdullah" userId="35cb79a4-ca36-40f8-a848-4e6a7f6105a9" providerId="ADAL" clId="{CAFC11D9-9A8D-4490-AABE-1DB0A0DEADDD}" dt="2022-06-21T20:10:24.984" v="409" actId="478"/>
          <ac:spMkLst>
            <pc:docMk/>
            <pc:sldMk cId="1119438568" sldId="296"/>
            <ac:spMk id="3" creationId="{A4E81615-1F51-76BB-9528-626732E203B7}"/>
          </ac:spMkLst>
        </pc:spChg>
        <pc:spChg chg="del">
          <ac:chgData name="Rehman, Abdullah" userId="35cb79a4-ca36-40f8-a848-4e6a7f6105a9" providerId="ADAL" clId="{CAFC11D9-9A8D-4490-AABE-1DB0A0DEADDD}" dt="2022-06-22T08:22:42.928" v="988"/>
          <ac:spMkLst>
            <pc:docMk/>
            <pc:sldMk cId="1119438568" sldId="296"/>
            <ac:spMk id="4" creationId="{5FFC80E3-2D32-6AE5-D6C3-6EDE59BE4B39}"/>
          </ac:spMkLst>
        </pc:spChg>
        <pc:picChg chg="mod">
          <ac:chgData name="Rehman, Abdullah" userId="35cb79a4-ca36-40f8-a848-4e6a7f6105a9" providerId="ADAL" clId="{CAFC11D9-9A8D-4490-AABE-1DB0A0DEADDD}" dt="2022-06-21T17:07:27.932" v="4" actId="1036"/>
          <ac:picMkLst>
            <pc:docMk/>
            <pc:sldMk cId="1119438568" sldId="296"/>
            <ac:picMk id="5" creationId="{904943C4-141A-4BF8-B492-BA4BF26C23A1}"/>
          </ac:picMkLst>
        </pc:picChg>
      </pc:sldChg>
      <pc:sldChg chg="delSp modSp mod ord modNotesTx">
        <pc:chgData name="Rehman, Abdullah" userId="35cb79a4-ca36-40f8-a848-4e6a7f6105a9" providerId="ADAL" clId="{CAFC11D9-9A8D-4490-AABE-1DB0A0DEADDD}" dt="2022-06-22T20:56:58.402" v="4855" actId="20577"/>
        <pc:sldMkLst>
          <pc:docMk/>
          <pc:sldMk cId="5599391" sldId="297"/>
        </pc:sldMkLst>
        <pc:spChg chg="mod">
          <ac:chgData name="Rehman, Abdullah" userId="35cb79a4-ca36-40f8-a848-4e6a7f6105a9" providerId="ADAL" clId="{CAFC11D9-9A8D-4490-AABE-1DB0A0DEADDD}" dt="2022-06-22T14:43:10.079" v="1693" actId="2711"/>
          <ac:spMkLst>
            <pc:docMk/>
            <pc:sldMk cId="5599391" sldId="297"/>
            <ac:spMk id="2" creationId="{EEBE6D5D-EE0E-49FF-AC39-EE7046273A14}"/>
          </ac:spMkLst>
        </pc:spChg>
        <pc:spChg chg="del">
          <ac:chgData name="Rehman, Abdullah" userId="35cb79a4-ca36-40f8-a848-4e6a7f6105a9" providerId="ADAL" clId="{CAFC11D9-9A8D-4490-AABE-1DB0A0DEADDD}" dt="2022-06-22T08:22:42.928" v="988"/>
          <ac:spMkLst>
            <pc:docMk/>
            <pc:sldMk cId="5599391" sldId="297"/>
            <ac:spMk id="3" creationId="{DA9D7D6D-A223-AB8E-EB32-86DA3F4E532C}"/>
          </ac:spMkLst>
        </pc:spChg>
        <pc:spChg chg="mod">
          <ac:chgData name="Rehman, Abdullah" userId="35cb79a4-ca36-40f8-a848-4e6a7f6105a9" providerId="ADAL" clId="{CAFC11D9-9A8D-4490-AABE-1DB0A0DEADDD}" dt="2022-06-22T14:45:43.320" v="1699" actId="207"/>
          <ac:spMkLst>
            <pc:docMk/>
            <pc:sldMk cId="5599391" sldId="297"/>
            <ac:spMk id="4" creationId="{7FAD624F-850D-4924-2C46-37B2CCF9E124}"/>
          </ac:spMkLst>
        </pc:spChg>
        <pc:graphicFrameChg chg="mod">
          <ac:chgData name="Rehman, Abdullah" userId="35cb79a4-ca36-40f8-a848-4e6a7f6105a9" providerId="ADAL" clId="{CAFC11D9-9A8D-4490-AABE-1DB0A0DEADDD}" dt="2022-06-22T14:49:49.114" v="1707" actId="20577"/>
          <ac:graphicFrameMkLst>
            <pc:docMk/>
            <pc:sldMk cId="5599391" sldId="297"/>
            <ac:graphicFrameMk id="8" creationId="{88419013-BF38-2E36-FC9B-3889EFE2B691}"/>
          </ac:graphicFrameMkLst>
        </pc:graphicFrameChg>
      </pc:sldChg>
      <pc:sldChg chg="delSp modSp del mod ord">
        <pc:chgData name="Rehman, Abdullah" userId="35cb79a4-ca36-40f8-a848-4e6a7f6105a9" providerId="ADAL" clId="{CAFC11D9-9A8D-4490-AABE-1DB0A0DEADDD}" dt="2022-06-22T15:03:05.362" v="1903" actId="47"/>
        <pc:sldMkLst>
          <pc:docMk/>
          <pc:sldMk cId="1426049802" sldId="298"/>
        </pc:sldMkLst>
        <pc:spChg chg="mod">
          <ac:chgData name="Rehman, Abdullah" userId="35cb79a4-ca36-40f8-a848-4e6a7f6105a9" providerId="ADAL" clId="{CAFC11D9-9A8D-4490-AABE-1DB0A0DEADDD}" dt="2022-06-22T12:33:43.186" v="1099" actId="27636"/>
          <ac:spMkLst>
            <pc:docMk/>
            <pc:sldMk cId="1426049802" sldId="298"/>
            <ac:spMk id="3" creationId="{74B9CD1E-B558-47CC-ABD6-9A8507564868}"/>
          </ac:spMkLst>
        </pc:spChg>
        <pc:spChg chg="del">
          <ac:chgData name="Rehman, Abdullah" userId="35cb79a4-ca36-40f8-a848-4e6a7f6105a9" providerId="ADAL" clId="{CAFC11D9-9A8D-4490-AABE-1DB0A0DEADDD}" dt="2022-06-22T08:22:42.928" v="988"/>
          <ac:spMkLst>
            <pc:docMk/>
            <pc:sldMk cId="1426049802" sldId="298"/>
            <ac:spMk id="7" creationId="{EC1A2071-764D-2C5B-2B67-EC06A91B52EE}"/>
          </ac:spMkLst>
        </pc:spChg>
        <pc:picChg chg="mod">
          <ac:chgData name="Rehman, Abdullah" userId="35cb79a4-ca36-40f8-a848-4e6a7f6105a9" providerId="ADAL" clId="{CAFC11D9-9A8D-4490-AABE-1DB0A0DEADDD}" dt="2022-06-21T20:21:39.229" v="612" actId="1076"/>
          <ac:picMkLst>
            <pc:docMk/>
            <pc:sldMk cId="1426049802" sldId="298"/>
            <ac:picMk id="6" creationId="{72248AA6-DD50-303C-86DD-2F87DA568B9A}"/>
          </ac:picMkLst>
        </pc:picChg>
      </pc:sldChg>
      <pc:sldChg chg="delSp modSp del mod">
        <pc:chgData name="Rehman, Abdullah" userId="35cb79a4-ca36-40f8-a848-4e6a7f6105a9" providerId="ADAL" clId="{CAFC11D9-9A8D-4490-AABE-1DB0A0DEADDD}" dt="2022-06-22T15:19:11.180" v="1973" actId="2696"/>
        <pc:sldMkLst>
          <pc:docMk/>
          <pc:sldMk cId="1471395402" sldId="299"/>
        </pc:sldMkLst>
        <pc:spChg chg="mod">
          <ac:chgData name="Rehman, Abdullah" userId="35cb79a4-ca36-40f8-a848-4e6a7f6105a9" providerId="ADAL" clId="{CAFC11D9-9A8D-4490-AABE-1DB0A0DEADDD}" dt="2022-06-22T12:35:37.081" v="1116" actId="20577"/>
          <ac:spMkLst>
            <pc:docMk/>
            <pc:sldMk cId="1471395402" sldId="299"/>
            <ac:spMk id="3" creationId="{74B9CD1E-B558-47CC-ABD6-9A8507564868}"/>
          </ac:spMkLst>
        </pc:spChg>
        <pc:spChg chg="del">
          <ac:chgData name="Rehman, Abdullah" userId="35cb79a4-ca36-40f8-a848-4e6a7f6105a9" providerId="ADAL" clId="{CAFC11D9-9A8D-4490-AABE-1DB0A0DEADDD}" dt="2022-06-22T08:22:42.928" v="988"/>
          <ac:spMkLst>
            <pc:docMk/>
            <pc:sldMk cId="1471395402" sldId="299"/>
            <ac:spMk id="7" creationId="{F4E1B4C1-1DFC-A335-EC1D-631F7FCDB1FF}"/>
          </ac:spMkLst>
        </pc:spChg>
        <pc:picChg chg="mod">
          <ac:chgData name="Rehman, Abdullah" userId="35cb79a4-ca36-40f8-a848-4e6a7f6105a9" providerId="ADAL" clId="{CAFC11D9-9A8D-4490-AABE-1DB0A0DEADDD}" dt="2022-06-21T20:21:54.880" v="613" actId="1076"/>
          <ac:picMkLst>
            <pc:docMk/>
            <pc:sldMk cId="1471395402" sldId="299"/>
            <ac:picMk id="5" creationId="{F66BDFF8-6B87-841C-7D9F-424AF99335D7}"/>
          </ac:picMkLst>
        </pc:picChg>
      </pc:sldChg>
      <pc:sldChg chg="delSp del">
        <pc:chgData name="Rehman, Abdullah" userId="35cb79a4-ca36-40f8-a848-4e6a7f6105a9" providerId="ADAL" clId="{CAFC11D9-9A8D-4490-AABE-1DB0A0DEADDD}" dt="2022-06-22T15:27:19.289" v="2048" actId="2696"/>
        <pc:sldMkLst>
          <pc:docMk/>
          <pc:sldMk cId="472067918" sldId="300"/>
        </pc:sldMkLst>
        <pc:spChg chg="del">
          <ac:chgData name="Rehman, Abdullah" userId="35cb79a4-ca36-40f8-a848-4e6a7f6105a9" providerId="ADAL" clId="{CAFC11D9-9A8D-4490-AABE-1DB0A0DEADDD}" dt="2022-06-22T08:22:42.928" v="988"/>
          <ac:spMkLst>
            <pc:docMk/>
            <pc:sldMk cId="472067918" sldId="300"/>
            <ac:spMk id="17" creationId="{BBC6C9CD-21DD-F91E-34D7-22F9A99FADF9}"/>
          </ac:spMkLst>
        </pc:spChg>
      </pc:sldChg>
      <pc:sldChg chg="delSp modSp del mod modNotesTx">
        <pc:chgData name="Rehman, Abdullah" userId="35cb79a4-ca36-40f8-a848-4e6a7f6105a9" providerId="ADAL" clId="{CAFC11D9-9A8D-4490-AABE-1DB0A0DEADDD}" dt="2022-06-22T15:44:05.726" v="2266" actId="47"/>
        <pc:sldMkLst>
          <pc:docMk/>
          <pc:sldMk cId="2110074817" sldId="301"/>
        </pc:sldMkLst>
        <pc:spChg chg="mod">
          <ac:chgData name="Rehman, Abdullah" userId="35cb79a4-ca36-40f8-a848-4e6a7f6105a9" providerId="ADAL" clId="{CAFC11D9-9A8D-4490-AABE-1DB0A0DEADDD}" dt="2022-06-21T20:24:34.852" v="631" actId="14100"/>
          <ac:spMkLst>
            <pc:docMk/>
            <pc:sldMk cId="2110074817" sldId="301"/>
            <ac:spMk id="3" creationId="{74F518B0-B957-4946-8A0B-A369EC9CF472}"/>
          </ac:spMkLst>
        </pc:spChg>
        <pc:spChg chg="del">
          <ac:chgData name="Rehman, Abdullah" userId="35cb79a4-ca36-40f8-a848-4e6a7f6105a9" providerId="ADAL" clId="{CAFC11D9-9A8D-4490-AABE-1DB0A0DEADDD}" dt="2022-06-22T08:22:42.928" v="988"/>
          <ac:spMkLst>
            <pc:docMk/>
            <pc:sldMk cId="2110074817" sldId="301"/>
            <ac:spMk id="9" creationId="{FA8030F6-80E3-18CB-0CD8-8AD1FF42F52F}"/>
          </ac:spMkLst>
        </pc:spChg>
        <pc:spChg chg="mod">
          <ac:chgData name="Rehman, Abdullah" userId="35cb79a4-ca36-40f8-a848-4e6a7f6105a9" providerId="ADAL" clId="{CAFC11D9-9A8D-4490-AABE-1DB0A0DEADDD}" dt="2022-06-22T15:42:22.536" v="2263" actId="207"/>
          <ac:spMkLst>
            <pc:docMk/>
            <pc:sldMk cId="2110074817" sldId="301"/>
            <ac:spMk id="10" creationId="{EB408C23-976E-C3BA-2C39-D46942D37084}"/>
          </ac:spMkLst>
        </pc:spChg>
        <pc:graphicFrameChg chg="del">
          <ac:chgData name="Rehman, Abdullah" userId="35cb79a4-ca36-40f8-a848-4e6a7f6105a9" providerId="ADAL" clId="{CAFC11D9-9A8D-4490-AABE-1DB0A0DEADDD}" dt="2022-06-22T15:42:18.067" v="2262" actId="478"/>
          <ac:graphicFrameMkLst>
            <pc:docMk/>
            <pc:sldMk cId="2110074817" sldId="301"/>
            <ac:graphicFrameMk id="8" creationId="{E9ADA4B6-3A9C-ADAC-83D5-6AB6D8251EDA}"/>
          </ac:graphicFrameMkLst>
        </pc:graphicFrameChg>
      </pc:sldChg>
      <pc:sldChg chg="delSp modSp mod ord">
        <pc:chgData name="Rehman, Abdullah" userId="35cb79a4-ca36-40f8-a848-4e6a7f6105a9" providerId="ADAL" clId="{CAFC11D9-9A8D-4490-AABE-1DB0A0DEADDD}" dt="2022-06-23T00:03:07.754" v="6441" actId="478"/>
        <pc:sldMkLst>
          <pc:docMk/>
          <pc:sldMk cId="3165126894" sldId="302"/>
        </pc:sldMkLst>
        <pc:spChg chg="del">
          <ac:chgData name="Rehman, Abdullah" userId="35cb79a4-ca36-40f8-a848-4e6a7f6105a9" providerId="ADAL" clId="{CAFC11D9-9A8D-4490-AABE-1DB0A0DEADDD}" dt="2022-06-22T08:22:42.928" v="988"/>
          <ac:spMkLst>
            <pc:docMk/>
            <pc:sldMk cId="3165126894" sldId="302"/>
            <ac:spMk id="4" creationId="{F806B404-7751-C3A1-53BB-69C976D25950}"/>
          </ac:spMkLst>
        </pc:spChg>
        <pc:spChg chg="del mod">
          <ac:chgData name="Rehman, Abdullah" userId="35cb79a4-ca36-40f8-a848-4e6a7f6105a9" providerId="ADAL" clId="{CAFC11D9-9A8D-4490-AABE-1DB0A0DEADDD}" dt="2022-06-23T00:03:07.754" v="6441" actId="478"/>
          <ac:spMkLst>
            <pc:docMk/>
            <pc:sldMk cId="3165126894" sldId="302"/>
            <ac:spMk id="5" creationId="{6382CEA8-651D-5D30-D788-892558216A5E}"/>
          </ac:spMkLst>
        </pc:spChg>
      </pc:sldChg>
      <pc:sldChg chg="delSp del modNotesTx">
        <pc:chgData name="Rehman, Abdullah" userId="35cb79a4-ca36-40f8-a848-4e6a7f6105a9" providerId="ADAL" clId="{CAFC11D9-9A8D-4490-AABE-1DB0A0DEADDD}" dt="2022-06-22T15:46:30.413" v="2303" actId="2696"/>
        <pc:sldMkLst>
          <pc:docMk/>
          <pc:sldMk cId="4273939250" sldId="303"/>
        </pc:sldMkLst>
        <pc:spChg chg="del">
          <ac:chgData name="Rehman, Abdullah" userId="35cb79a4-ca36-40f8-a848-4e6a7f6105a9" providerId="ADAL" clId="{CAFC11D9-9A8D-4490-AABE-1DB0A0DEADDD}" dt="2022-06-22T08:22:42.928" v="988"/>
          <ac:spMkLst>
            <pc:docMk/>
            <pc:sldMk cId="4273939250" sldId="303"/>
            <ac:spMk id="13" creationId="{C6B37A13-A328-480C-8CAF-63EB540F5644}"/>
          </ac:spMkLst>
        </pc:spChg>
      </pc:sldChg>
      <pc:sldChg chg="addSp delSp modSp del mod modAnim modNotesTx">
        <pc:chgData name="Rehman, Abdullah" userId="35cb79a4-ca36-40f8-a848-4e6a7f6105a9" providerId="ADAL" clId="{CAFC11D9-9A8D-4490-AABE-1DB0A0DEADDD}" dt="2022-06-22T15:50:28.083" v="2340" actId="2696"/>
        <pc:sldMkLst>
          <pc:docMk/>
          <pc:sldMk cId="3726395452" sldId="304"/>
        </pc:sldMkLst>
        <pc:spChg chg="del">
          <ac:chgData name="Rehman, Abdullah" userId="35cb79a4-ca36-40f8-a848-4e6a7f6105a9" providerId="ADAL" clId="{CAFC11D9-9A8D-4490-AABE-1DB0A0DEADDD}" dt="2022-06-22T08:22:42.928" v="988"/>
          <ac:spMkLst>
            <pc:docMk/>
            <pc:sldMk cId="3726395452" sldId="304"/>
            <ac:spMk id="10" creationId="{DB8E6EB2-FD13-217D-84F4-62031F6A6A73}"/>
          </ac:spMkLst>
        </pc:spChg>
        <pc:spChg chg="mod">
          <ac:chgData name="Rehman, Abdullah" userId="35cb79a4-ca36-40f8-a848-4e6a7f6105a9" providerId="ADAL" clId="{CAFC11D9-9A8D-4490-AABE-1DB0A0DEADDD}" dt="2022-06-21T20:27:37.916" v="689"/>
          <ac:spMkLst>
            <pc:docMk/>
            <pc:sldMk cId="3726395452" sldId="304"/>
            <ac:spMk id="15" creationId="{C87EF9C1-1848-07D4-8448-AE4A95E65263}"/>
          </ac:spMkLst>
        </pc:spChg>
        <pc:spChg chg="mod">
          <ac:chgData name="Rehman, Abdullah" userId="35cb79a4-ca36-40f8-a848-4e6a7f6105a9" providerId="ADAL" clId="{CAFC11D9-9A8D-4490-AABE-1DB0A0DEADDD}" dt="2022-06-21T20:27:37.916" v="689"/>
          <ac:spMkLst>
            <pc:docMk/>
            <pc:sldMk cId="3726395452" sldId="304"/>
            <ac:spMk id="17" creationId="{4320CA16-71C0-868A-47A1-2734B865D33C}"/>
          </ac:spMkLst>
        </pc:spChg>
        <pc:spChg chg="mod">
          <ac:chgData name="Rehman, Abdullah" userId="35cb79a4-ca36-40f8-a848-4e6a7f6105a9" providerId="ADAL" clId="{CAFC11D9-9A8D-4490-AABE-1DB0A0DEADDD}" dt="2022-06-21T20:28:45.974" v="700" actId="1076"/>
          <ac:spMkLst>
            <pc:docMk/>
            <pc:sldMk cId="3726395452" sldId="304"/>
            <ac:spMk id="19" creationId="{DE5AE0E6-8A75-5DD1-261C-C73037D5D289}"/>
          </ac:spMkLst>
        </pc:spChg>
        <pc:spChg chg="mod">
          <ac:chgData name="Rehman, Abdullah" userId="35cb79a4-ca36-40f8-a848-4e6a7f6105a9" providerId="ADAL" clId="{CAFC11D9-9A8D-4490-AABE-1DB0A0DEADDD}" dt="2022-06-21T20:28:54.832" v="701" actId="1076"/>
          <ac:spMkLst>
            <pc:docMk/>
            <pc:sldMk cId="3726395452" sldId="304"/>
            <ac:spMk id="20" creationId="{74093F0B-3777-B858-9951-A79E9012D312}"/>
          </ac:spMkLst>
        </pc:spChg>
        <pc:grpChg chg="add mod">
          <ac:chgData name="Rehman, Abdullah" userId="35cb79a4-ca36-40f8-a848-4e6a7f6105a9" providerId="ADAL" clId="{CAFC11D9-9A8D-4490-AABE-1DB0A0DEADDD}" dt="2022-06-21T20:40:51.042" v="892" actId="164"/>
          <ac:grpSpMkLst>
            <pc:docMk/>
            <pc:sldMk cId="3726395452" sldId="304"/>
            <ac:grpSpMk id="9" creationId="{C4B7AC1D-AB8B-C8AB-4AD4-42D897E80892}"/>
          </ac:grpSpMkLst>
        </pc:grpChg>
        <pc:grpChg chg="add del mod">
          <ac:chgData name="Rehman, Abdullah" userId="35cb79a4-ca36-40f8-a848-4e6a7f6105a9" providerId="ADAL" clId="{CAFC11D9-9A8D-4490-AABE-1DB0A0DEADDD}" dt="2022-06-21T20:28:30.019" v="696" actId="478"/>
          <ac:grpSpMkLst>
            <pc:docMk/>
            <pc:sldMk cId="3726395452" sldId="304"/>
            <ac:grpSpMk id="13" creationId="{22EC36B0-1845-64C9-1EF3-E7ECCC16C6BD}"/>
          </ac:grpSpMkLst>
        </pc:grpChg>
        <pc:grpChg chg="add mod">
          <ac:chgData name="Rehman, Abdullah" userId="35cb79a4-ca36-40f8-a848-4e6a7f6105a9" providerId="ADAL" clId="{CAFC11D9-9A8D-4490-AABE-1DB0A0DEADDD}" dt="2022-06-21T20:40:51.042" v="892" actId="164"/>
          <ac:grpSpMkLst>
            <pc:docMk/>
            <pc:sldMk cId="3726395452" sldId="304"/>
            <ac:grpSpMk id="18" creationId="{18894E45-631B-8326-60AB-B46DC10E4991}"/>
          </ac:grpSpMkLst>
        </pc:grpChg>
        <pc:picChg chg="mod">
          <ac:chgData name="Rehman, Abdullah" userId="35cb79a4-ca36-40f8-a848-4e6a7f6105a9" providerId="ADAL" clId="{CAFC11D9-9A8D-4490-AABE-1DB0A0DEADDD}" dt="2022-06-21T20:27:54.507" v="691" actId="1076"/>
          <ac:picMkLst>
            <pc:docMk/>
            <pc:sldMk cId="3726395452" sldId="304"/>
            <ac:picMk id="5" creationId="{E8B6AADC-FEEA-E624-83A6-57A327696828}"/>
          </ac:picMkLst>
        </pc:picChg>
        <pc:picChg chg="mod">
          <ac:chgData name="Rehman, Abdullah" userId="35cb79a4-ca36-40f8-a848-4e6a7f6105a9" providerId="ADAL" clId="{CAFC11D9-9A8D-4490-AABE-1DB0A0DEADDD}" dt="2022-06-21T20:40:51.042" v="892" actId="164"/>
          <ac:picMkLst>
            <pc:docMk/>
            <pc:sldMk cId="3726395452" sldId="304"/>
            <ac:picMk id="8" creationId="{9A72F0B3-33B3-5DDA-A13D-2DCCBD7323AC}"/>
          </ac:picMkLst>
        </pc:picChg>
      </pc:sldChg>
      <pc:sldChg chg="addSp delSp modSp del mod modAnim modNotesTx">
        <pc:chgData name="Rehman, Abdullah" userId="35cb79a4-ca36-40f8-a848-4e6a7f6105a9" providerId="ADAL" clId="{CAFC11D9-9A8D-4490-AABE-1DB0A0DEADDD}" dt="2022-06-22T15:47:43.862" v="2310" actId="2696"/>
        <pc:sldMkLst>
          <pc:docMk/>
          <pc:sldMk cId="733011892" sldId="305"/>
        </pc:sldMkLst>
        <pc:spChg chg="add mod topLvl">
          <ac:chgData name="Rehman, Abdullah" userId="35cb79a4-ca36-40f8-a848-4e6a7f6105a9" providerId="ADAL" clId="{CAFC11D9-9A8D-4490-AABE-1DB0A0DEADDD}" dt="2022-06-21T20:45:01.224" v="905" actId="338"/>
          <ac:spMkLst>
            <pc:docMk/>
            <pc:sldMk cId="733011892" sldId="305"/>
            <ac:spMk id="13" creationId="{5D92BD63-68E8-FDC5-7B41-85B19F1549B9}"/>
          </ac:spMkLst>
        </pc:spChg>
        <pc:spChg chg="add mod topLvl">
          <ac:chgData name="Rehman, Abdullah" userId="35cb79a4-ca36-40f8-a848-4e6a7f6105a9" providerId="ADAL" clId="{CAFC11D9-9A8D-4490-AABE-1DB0A0DEADDD}" dt="2022-06-21T20:45:01.224" v="905" actId="338"/>
          <ac:spMkLst>
            <pc:docMk/>
            <pc:sldMk cId="733011892" sldId="305"/>
            <ac:spMk id="17" creationId="{AB7CCF78-AC00-BAB6-16E8-20A6A96FE529}"/>
          </ac:spMkLst>
        </pc:spChg>
        <pc:spChg chg="del">
          <ac:chgData name="Rehman, Abdullah" userId="35cb79a4-ca36-40f8-a848-4e6a7f6105a9" providerId="ADAL" clId="{CAFC11D9-9A8D-4490-AABE-1DB0A0DEADDD}" dt="2022-06-22T08:22:42.928" v="988"/>
          <ac:spMkLst>
            <pc:docMk/>
            <pc:sldMk cId="733011892" sldId="305"/>
            <ac:spMk id="20" creationId="{387D5ACA-2CEE-3B03-258B-375607B3BE25}"/>
          </ac:spMkLst>
        </pc:spChg>
        <pc:grpChg chg="add del mod">
          <ac:chgData name="Rehman, Abdullah" userId="35cb79a4-ca36-40f8-a848-4e6a7f6105a9" providerId="ADAL" clId="{CAFC11D9-9A8D-4490-AABE-1DB0A0DEADDD}" dt="2022-06-21T20:42:03.079" v="899" actId="165"/>
          <ac:grpSpMkLst>
            <pc:docMk/>
            <pc:sldMk cId="733011892" sldId="305"/>
            <ac:grpSpMk id="15" creationId="{301D5451-1C94-154B-DAB0-D6AB981D1C32}"/>
          </ac:grpSpMkLst>
        </pc:grpChg>
        <pc:grpChg chg="add del mod">
          <ac:chgData name="Rehman, Abdullah" userId="35cb79a4-ca36-40f8-a848-4e6a7f6105a9" providerId="ADAL" clId="{CAFC11D9-9A8D-4490-AABE-1DB0A0DEADDD}" dt="2022-06-21T20:44:55.159" v="904" actId="165"/>
          <ac:grpSpMkLst>
            <pc:docMk/>
            <pc:sldMk cId="733011892" sldId="305"/>
            <ac:grpSpMk id="18" creationId="{492F96D1-C01F-3DB5-D18D-49B39B0EC89D}"/>
          </ac:grpSpMkLst>
        </pc:grpChg>
        <pc:grpChg chg="add mod">
          <ac:chgData name="Rehman, Abdullah" userId="35cb79a4-ca36-40f8-a848-4e6a7f6105a9" providerId="ADAL" clId="{CAFC11D9-9A8D-4490-AABE-1DB0A0DEADDD}" dt="2022-06-21T20:45:01.224" v="905" actId="338"/>
          <ac:grpSpMkLst>
            <pc:docMk/>
            <pc:sldMk cId="733011892" sldId="305"/>
            <ac:grpSpMk id="19" creationId="{C194B42D-4833-0898-CD15-BE74F78DE203}"/>
          </ac:grpSpMkLst>
        </pc:grpChg>
        <pc:picChg chg="mod">
          <ac:chgData name="Rehman, Abdullah" userId="35cb79a4-ca36-40f8-a848-4e6a7f6105a9" providerId="ADAL" clId="{CAFC11D9-9A8D-4490-AABE-1DB0A0DEADDD}" dt="2022-06-21T20:27:04.422" v="686" actId="1076"/>
          <ac:picMkLst>
            <pc:docMk/>
            <pc:sldMk cId="733011892" sldId="305"/>
            <ac:picMk id="7" creationId="{262CE5D7-913E-C487-ABB8-81731B95A0DB}"/>
          </ac:picMkLst>
        </pc:picChg>
      </pc:sldChg>
      <pc:sldChg chg="delSp del">
        <pc:chgData name="Rehman, Abdullah" userId="35cb79a4-ca36-40f8-a848-4e6a7f6105a9" providerId="ADAL" clId="{CAFC11D9-9A8D-4490-AABE-1DB0A0DEADDD}" dt="2022-06-22T15:53:43.920" v="2350" actId="47"/>
        <pc:sldMkLst>
          <pc:docMk/>
          <pc:sldMk cId="1576569224" sldId="306"/>
        </pc:sldMkLst>
        <pc:spChg chg="del">
          <ac:chgData name="Rehman, Abdullah" userId="35cb79a4-ca36-40f8-a848-4e6a7f6105a9" providerId="ADAL" clId="{CAFC11D9-9A8D-4490-AABE-1DB0A0DEADDD}" dt="2022-06-22T08:22:42.928" v="988"/>
          <ac:spMkLst>
            <pc:docMk/>
            <pc:sldMk cId="1576569224" sldId="306"/>
            <ac:spMk id="15" creationId="{204FB2F5-DBB5-E19F-A277-CF748E81E50B}"/>
          </ac:spMkLst>
        </pc:spChg>
      </pc:sldChg>
      <pc:sldChg chg="delSp del modNotesTx">
        <pc:chgData name="Rehman, Abdullah" userId="35cb79a4-ca36-40f8-a848-4e6a7f6105a9" providerId="ADAL" clId="{CAFC11D9-9A8D-4490-AABE-1DB0A0DEADDD}" dt="2022-06-22T15:58:09.279" v="2445" actId="2696"/>
        <pc:sldMkLst>
          <pc:docMk/>
          <pc:sldMk cId="968890941" sldId="307"/>
        </pc:sldMkLst>
        <pc:spChg chg="del">
          <ac:chgData name="Rehman, Abdullah" userId="35cb79a4-ca36-40f8-a848-4e6a7f6105a9" providerId="ADAL" clId="{CAFC11D9-9A8D-4490-AABE-1DB0A0DEADDD}" dt="2022-06-22T08:22:42.928" v="988"/>
          <ac:spMkLst>
            <pc:docMk/>
            <pc:sldMk cId="968890941" sldId="307"/>
            <ac:spMk id="8" creationId="{7C502ECA-C0BD-7CA3-B2A5-ED37686F1BDD}"/>
          </ac:spMkLst>
        </pc:spChg>
      </pc:sldChg>
      <pc:sldChg chg="delSp modSp del mod">
        <pc:chgData name="Rehman, Abdullah" userId="35cb79a4-ca36-40f8-a848-4e6a7f6105a9" providerId="ADAL" clId="{CAFC11D9-9A8D-4490-AABE-1DB0A0DEADDD}" dt="2022-06-22T16:40:08.427" v="3171" actId="2696"/>
        <pc:sldMkLst>
          <pc:docMk/>
          <pc:sldMk cId="1235464893" sldId="308"/>
        </pc:sldMkLst>
        <pc:spChg chg="mod">
          <ac:chgData name="Rehman, Abdullah" userId="35cb79a4-ca36-40f8-a848-4e6a7f6105a9" providerId="ADAL" clId="{CAFC11D9-9A8D-4490-AABE-1DB0A0DEADDD}" dt="2022-06-22T16:17:56.361" v="2685" actId="2711"/>
          <ac:spMkLst>
            <pc:docMk/>
            <pc:sldMk cId="1235464893" sldId="308"/>
            <ac:spMk id="2" creationId="{9F363F90-6B2F-4FC5-A999-1413D347E3D1}"/>
          </ac:spMkLst>
        </pc:spChg>
        <pc:spChg chg="del">
          <ac:chgData name="Rehman, Abdullah" userId="35cb79a4-ca36-40f8-a848-4e6a7f6105a9" providerId="ADAL" clId="{CAFC11D9-9A8D-4490-AABE-1DB0A0DEADDD}" dt="2022-06-22T08:22:42.928" v="988"/>
          <ac:spMkLst>
            <pc:docMk/>
            <pc:sldMk cId="1235464893" sldId="308"/>
            <ac:spMk id="4" creationId="{FF44A722-514B-7998-D276-8ED6341A17E5}"/>
          </ac:spMkLst>
        </pc:spChg>
        <pc:spChg chg="mod">
          <ac:chgData name="Rehman, Abdullah" userId="35cb79a4-ca36-40f8-a848-4e6a7f6105a9" providerId="ADAL" clId="{CAFC11D9-9A8D-4490-AABE-1DB0A0DEADDD}" dt="2022-06-22T16:04:23.113" v="2623" actId="207"/>
          <ac:spMkLst>
            <pc:docMk/>
            <pc:sldMk cId="1235464893" sldId="308"/>
            <ac:spMk id="6" creationId="{AD44DD27-37BF-5CCC-A233-5D45A3C83862}"/>
          </ac:spMkLst>
        </pc:spChg>
        <pc:graphicFrameChg chg="mod">
          <ac:chgData name="Rehman, Abdullah" userId="35cb79a4-ca36-40f8-a848-4e6a7f6105a9" providerId="ADAL" clId="{CAFC11D9-9A8D-4490-AABE-1DB0A0DEADDD}" dt="2022-06-22T16:18:10.650" v="2687" actId="2711"/>
          <ac:graphicFrameMkLst>
            <pc:docMk/>
            <pc:sldMk cId="1235464893" sldId="308"/>
            <ac:graphicFrameMk id="5" creationId="{272E02AD-5724-215F-BE56-F304E483C563}"/>
          </ac:graphicFrameMkLst>
        </pc:graphicFrameChg>
      </pc:sldChg>
      <pc:sldChg chg="delSp del">
        <pc:chgData name="Rehman, Abdullah" userId="35cb79a4-ca36-40f8-a848-4e6a7f6105a9" providerId="ADAL" clId="{CAFC11D9-9A8D-4490-AABE-1DB0A0DEADDD}" dt="2022-06-22T16:07:47.920" v="2663" actId="2696"/>
        <pc:sldMkLst>
          <pc:docMk/>
          <pc:sldMk cId="3315847711" sldId="309"/>
        </pc:sldMkLst>
        <pc:spChg chg="del">
          <ac:chgData name="Rehman, Abdullah" userId="35cb79a4-ca36-40f8-a848-4e6a7f6105a9" providerId="ADAL" clId="{CAFC11D9-9A8D-4490-AABE-1DB0A0DEADDD}" dt="2022-06-22T08:22:42.928" v="988"/>
          <ac:spMkLst>
            <pc:docMk/>
            <pc:sldMk cId="3315847711" sldId="309"/>
            <ac:spMk id="13" creationId="{16CAEFCB-0200-F4D1-E253-5A92B0B814FD}"/>
          </ac:spMkLst>
        </pc:spChg>
      </pc:sldChg>
      <pc:sldChg chg="delSp del">
        <pc:chgData name="Rehman, Abdullah" userId="35cb79a4-ca36-40f8-a848-4e6a7f6105a9" providerId="ADAL" clId="{CAFC11D9-9A8D-4490-AABE-1DB0A0DEADDD}" dt="2022-06-22T16:17:08.006" v="2684" actId="2696"/>
        <pc:sldMkLst>
          <pc:docMk/>
          <pc:sldMk cId="2914624684" sldId="310"/>
        </pc:sldMkLst>
        <pc:spChg chg="del">
          <ac:chgData name="Rehman, Abdullah" userId="35cb79a4-ca36-40f8-a848-4e6a7f6105a9" providerId="ADAL" clId="{CAFC11D9-9A8D-4490-AABE-1DB0A0DEADDD}" dt="2022-06-22T08:22:42.928" v="988"/>
          <ac:spMkLst>
            <pc:docMk/>
            <pc:sldMk cId="2914624684" sldId="310"/>
            <ac:spMk id="22" creationId="{E298D129-E4C9-31A3-7BC8-53EF62570903}"/>
          </ac:spMkLst>
        </pc:spChg>
      </pc:sldChg>
      <pc:sldChg chg="delSp modSp mod delCm">
        <pc:chgData name="Rehman, Abdullah" userId="35cb79a4-ca36-40f8-a848-4e6a7f6105a9" providerId="ADAL" clId="{CAFC11D9-9A8D-4490-AABE-1DB0A0DEADDD}" dt="2022-06-23T00:02:20.328" v="6433" actId="20577"/>
        <pc:sldMkLst>
          <pc:docMk/>
          <pc:sldMk cId="2843665317" sldId="311"/>
        </pc:sldMkLst>
        <pc:spChg chg="mod">
          <ac:chgData name="Rehman, Abdullah" userId="35cb79a4-ca36-40f8-a848-4e6a7f6105a9" providerId="ADAL" clId="{CAFC11D9-9A8D-4490-AABE-1DB0A0DEADDD}" dt="2022-06-22T16:25:10.886" v="2842" actId="2711"/>
          <ac:spMkLst>
            <pc:docMk/>
            <pc:sldMk cId="2843665317" sldId="311"/>
            <ac:spMk id="2" creationId="{9F363F90-6B2F-4FC5-A999-1413D347E3D1}"/>
          </ac:spMkLst>
        </pc:spChg>
        <pc:spChg chg="del">
          <ac:chgData name="Rehman, Abdullah" userId="35cb79a4-ca36-40f8-a848-4e6a7f6105a9" providerId="ADAL" clId="{CAFC11D9-9A8D-4490-AABE-1DB0A0DEADDD}" dt="2022-06-22T08:22:42.928" v="988"/>
          <ac:spMkLst>
            <pc:docMk/>
            <pc:sldMk cId="2843665317" sldId="311"/>
            <ac:spMk id="4" creationId="{5DFB6CFA-96B1-B571-C85A-C19F9FC34E0F}"/>
          </ac:spMkLst>
        </pc:spChg>
        <pc:spChg chg="mod">
          <ac:chgData name="Rehman, Abdullah" userId="35cb79a4-ca36-40f8-a848-4e6a7f6105a9" providerId="ADAL" clId="{CAFC11D9-9A8D-4490-AABE-1DB0A0DEADDD}" dt="2022-06-23T00:02:20.328" v="6433" actId="20577"/>
          <ac:spMkLst>
            <pc:docMk/>
            <pc:sldMk cId="2843665317" sldId="311"/>
            <ac:spMk id="14" creationId="{39C86D70-6DDB-23B2-3C2F-EC1CE3BE68B6}"/>
          </ac:spMkLst>
        </pc:spChg>
        <pc:graphicFrameChg chg="mod">
          <ac:chgData name="Rehman, Abdullah" userId="35cb79a4-ca36-40f8-a848-4e6a7f6105a9" providerId="ADAL" clId="{CAFC11D9-9A8D-4490-AABE-1DB0A0DEADDD}" dt="2022-06-22T16:25:42.537" v="2846" actId="2711"/>
          <ac:graphicFrameMkLst>
            <pc:docMk/>
            <pc:sldMk cId="2843665317" sldId="311"/>
            <ac:graphicFrameMk id="15" creationId="{B64FF458-9869-9A01-D47B-C4B964A1FE1C}"/>
          </ac:graphicFrameMkLst>
        </pc:graphicFrameChg>
      </pc:sldChg>
      <pc:sldChg chg="delSp modSp del mod">
        <pc:chgData name="Rehman, Abdullah" userId="35cb79a4-ca36-40f8-a848-4e6a7f6105a9" providerId="ADAL" clId="{CAFC11D9-9A8D-4490-AABE-1DB0A0DEADDD}" dt="2022-06-22T15:31:59.475" v="2135" actId="2696"/>
        <pc:sldMkLst>
          <pc:docMk/>
          <pc:sldMk cId="2919026742" sldId="312"/>
        </pc:sldMkLst>
        <pc:spChg chg="del">
          <ac:chgData name="Rehman, Abdullah" userId="35cb79a4-ca36-40f8-a848-4e6a7f6105a9" providerId="ADAL" clId="{CAFC11D9-9A8D-4490-AABE-1DB0A0DEADDD}" dt="2022-06-22T08:22:42.928" v="988"/>
          <ac:spMkLst>
            <pc:docMk/>
            <pc:sldMk cId="2919026742" sldId="312"/>
            <ac:spMk id="12" creationId="{23B3024C-FF83-DE98-0EF9-93916747C35D}"/>
          </ac:spMkLst>
        </pc:spChg>
        <pc:graphicFrameChg chg="mod">
          <ac:chgData name="Rehman, Abdullah" userId="35cb79a4-ca36-40f8-a848-4e6a7f6105a9" providerId="ADAL" clId="{CAFC11D9-9A8D-4490-AABE-1DB0A0DEADDD}" dt="2022-06-21T20:47:43.252" v="915" actId="1076"/>
          <ac:graphicFrameMkLst>
            <pc:docMk/>
            <pc:sldMk cId="2919026742" sldId="312"/>
            <ac:graphicFrameMk id="5" creationId="{D18124C4-8C82-4CE3-B16A-DD19CCE0390E}"/>
          </ac:graphicFrameMkLst>
        </pc:graphicFrameChg>
      </pc:sldChg>
      <pc:sldChg chg="delSp modSp mod modNotesTx">
        <pc:chgData name="Rehman, Abdullah" userId="35cb79a4-ca36-40f8-a848-4e6a7f6105a9" providerId="ADAL" clId="{CAFC11D9-9A8D-4490-AABE-1DB0A0DEADDD}" dt="2022-06-23T00:02:25.287" v="6435" actId="20577"/>
        <pc:sldMkLst>
          <pc:docMk/>
          <pc:sldMk cId="2410403508" sldId="313"/>
        </pc:sldMkLst>
        <pc:spChg chg="mod">
          <ac:chgData name="Rehman, Abdullah" userId="35cb79a4-ca36-40f8-a848-4e6a7f6105a9" providerId="ADAL" clId="{CAFC11D9-9A8D-4490-AABE-1DB0A0DEADDD}" dt="2022-06-22T16:28:08.959" v="2848" actId="1076"/>
          <ac:spMkLst>
            <pc:docMk/>
            <pc:sldMk cId="2410403508" sldId="313"/>
            <ac:spMk id="2" creationId="{9F363F90-6B2F-4FC5-A999-1413D347E3D1}"/>
          </ac:spMkLst>
        </pc:spChg>
        <pc:spChg chg="del">
          <ac:chgData name="Rehman, Abdullah" userId="35cb79a4-ca36-40f8-a848-4e6a7f6105a9" providerId="ADAL" clId="{CAFC11D9-9A8D-4490-AABE-1DB0A0DEADDD}" dt="2022-06-22T08:22:42.928" v="988"/>
          <ac:spMkLst>
            <pc:docMk/>
            <pc:sldMk cId="2410403508" sldId="313"/>
            <ac:spMk id="7" creationId="{00C71056-A299-B087-E730-C94004503856}"/>
          </ac:spMkLst>
        </pc:spChg>
        <pc:spChg chg="mod">
          <ac:chgData name="Rehman, Abdullah" userId="35cb79a4-ca36-40f8-a848-4e6a7f6105a9" providerId="ADAL" clId="{CAFC11D9-9A8D-4490-AABE-1DB0A0DEADDD}" dt="2022-06-23T00:02:25.287" v="6435" actId="20577"/>
          <ac:spMkLst>
            <pc:docMk/>
            <pc:sldMk cId="2410403508" sldId="313"/>
            <ac:spMk id="8" creationId="{1AFBCA61-34C1-F0FC-6379-C2CB68F89340}"/>
          </ac:spMkLst>
        </pc:spChg>
        <pc:graphicFrameChg chg="mod modGraphic">
          <ac:chgData name="Rehman, Abdullah" userId="35cb79a4-ca36-40f8-a848-4e6a7f6105a9" providerId="ADAL" clId="{CAFC11D9-9A8D-4490-AABE-1DB0A0DEADDD}" dt="2022-06-22T16:33:57.865" v="3124"/>
          <ac:graphicFrameMkLst>
            <pc:docMk/>
            <pc:sldMk cId="2410403508" sldId="313"/>
            <ac:graphicFrameMk id="5" creationId="{8841BB29-40BC-9973-E76D-E458A3AEBE86}"/>
          </ac:graphicFrameMkLst>
        </pc:graphicFrameChg>
      </pc:sldChg>
      <pc:sldChg chg="delSp modSp mod">
        <pc:chgData name="Rehman, Abdullah" userId="35cb79a4-ca36-40f8-a848-4e6a7f6105a9" providerId="ADAL" clId="{CAFC11D9-9A8D-4490-AABE-1DB0A0DEADDD}" dt="2022-06-22T08:22:42.928" v="988"/>
        <pc:sldMkLst>
          <pc:docMk/>
          <pc:sldMk cId="3848041565" sldId="314"/>
        </pc:sldMkLst>
        <pc:spChg chg="mod">
          <ac:chgData name="Rehman, Abdullah" userId="35cb79a4-ca36-40f8-a848-4e6a7f6105a9" providerId="ADAL" clId="{CAFC11D9-9A8D-4490-AABE-1DB0A0DEADDD}" dt="2022-06-21T20:52:14.123" v="987" actId="20577"/>
          <ac:spMkLst>
            <pc:docMk/>
            <pc:sldMk cId="3848041565" sldId="314"/>
            <ac:spMk id="2" creationId="{80A45E07-80BA-0064-C364-14AC0FECF118}"/>
          </ac:spMkLst>
        </pc:spChg>
        <pc:spChg chg="del">
          <ac:chgData name="Rehman, Abdullah" userId="35cb79a4-ca36-40f8-a848-4e6a7f6105a9" providerId="ADAL" clId="{CAFC11D9-9A8D-4490-AABE-1DB0A0DEADDD}" dt="2022-06-22T08:22:42.928" v="988"/>
          <ac:spMkLst>
            <pc:docMk/>
            <pc:sldMk cId="3848041565" sldId="314"/>
            <ac:spMk id="3" creationId="{63434D49-0AA9-97F4-AC16-F96F883CABF6}"/>
          </ac:spMkLst>
        </pc:spChg>
      </pc:sldChg>
      <pc:sldChg chg="delSp">
        <pc:chgData name="Rehman, Abdullah" userId="35cb79a4-ca36-40f8-a848-4e6a7f6105a9" providerId="ADAL" clId="{CAFC11D9-9A8D-4490-AABE-1DB0A0DEADDD}" dt="2022-06-22T08:22:42.928" v="988"/>
        <pc:sldMkLst>
          <pc:docMk/>
          <pc:sldMk cId="1809603202" sldId="315"/>
        </pc:sldMkLst>
        <pc:spChg chg="del">
          <ac:chgData name="Rehman, Abdullah" userId="35cb79a4-ca36-40f8-a848-4e6a7f6105a9" providerId="ADAL" clId="{CAFC11D9-9A8D-4490-AABE-1DB0A0DEADDD}" dt="2022-06-22T08:22:42.928" v="988"/>
          <ac:spMkLst>
            <pc:docMk/>
            <pc:sldMk cId="1809603202" sldId="315"/>
            <ac:spMk id="3" creationId="{F058494E-0D63-A5B4-6495-E441CB7DF568}"/>
          </ac:spMkLst>
        </pc:spChg>
      </pc:sldChg>
      <pc:sldChg chg="addSp delSp modSp new del mod ord">
        <pc:chgData name="Rehman, Abdullah" userId="35cb79a4-ca36-40f8-a848-4e6a7f6105a9" providerId="ADAL" clId="{CAFC11D9-9A8D-4490-AABE-1DB0A0DEADDD}" dt="2022-06-22T22:56:14.089" v="6233" actId="47"/>
        <pc:sldMkLst>
          <pc:docMk/>
          <pc:sldMk cId="1491508062" sldId="316"/>
        </pc:sldMkLst>
        <pc:spChg chg="mod">
          <ac:chgData name="Rehman, Abdullah" userId="35cb79a4-ca36-40f8-a848-4e6a7f6105a9" providerId="ADAL" clId="{CAFC11D9-9A8D-4490-AABE-1DB0A0DEADDD}" dt="2022-06-21T20:51:58.144" v="959" actId="1076"/>
          <ac:spMkLst>
            <pc:docMk/>
            <pc:sldMk cId="1491508062" sldId="316"/>
            <ac:spMk id="2" creationId="{7E741AB6-80FD-38F9-039B-A7CA6DF8A0CF}"/>
          </ac:spMkLst>
        </pc:spChg>
        <pc:spChg chg="del">
          <ac:chgData name="Rehman, Abdullah" userId="35cb79a4-ca36-40f8-a848-4e6a7f6105a9" providerId="ADAL" clId="{CAFC11D9-9A8D-4490-AABE-1DB0A0DEADDD}" dt="2022-06-21T20:51:14.498" v="919" actId="478"/>
          <ac:spMkLst>
            <pc:docMk/>
            <pc:sldMk cId="1491508062" sldId="316"/>
            <ac:spMk id="3" creationId="{C864E49F-4C56-C7D9-49EE-312A80333748}"/>
          </ac:spMkLst>
        </pc:spChg>
        <pc:spChg chg="del">
          <ac:chgData name="Rehman, Abdullah" userId="35cb79a4-ca36-40f8-a848-4e6a7f6105a9" providerId="ADAL" clId="{CAFC11D9-9A8D-4490-AABE-1DB0A0DEADDD}" dt="2022-06-22T08:22:42.928" v="988"/>
          <ac:spMkLst>
            <pc:docMk/>
            <pc:sldMk cId="1491508062" sldId="316"/>
            <ac:spMk id="6" creationId="{2157ACDB-047F-21BB-0F49-7E825D2A5D74}"/>
          </ac:spMkLst>
        </pc:spChg>
        <pc:picChg chg="add mod">
          <ac:chgData name="Rehman, Abdullah" userId="35cb79a4-ca36-40f8-a848-4e6a7f6105a9" providerId="ADAL" clId="{CAFC11D9-9A8D-4490-AABE-1DB0A0DEADDD}" dt="2022-06-21T20:51:53.578" v="958" actId="1076"/>
          <ac:picMkLst>
            <pc:docMk/>
            <pc:sldMk cId="1491508062" sldId="316"/>
            <ac:picMk id="5" creationId="{3D07F539-3555-0F04-A146-E035E4C092FB}"/>
          </ac:picMkLst>
        </pc:picChg>
      </pc:sldChg>
      <pc:sldChg chg="new del">
        <pc:chgData name="Rehman, Abdullah" userId="35cb79a4-ca36-40f8-a848-4e6a7f6105a9" providerId="ADAL" clId="{CAFC11D9-9A8D-4490-AABE-1DB0A0DEADDD}" dt="2022-06-21T20:51:06.460" v="917" actId="680"/>
        <pc:sldMkLst>
          <pc:docMk/>
          <pc:sldMk cId="2716472904" sldId="316"/>
        </pc:sldMkLst>
      </pc:sldChg>
      <pc:sldChg chg="addSp delSp modSp add mod ord delAnim delCm modNotesTx">
        <pc:chgData name="Rehman, Abdullah" userId="35cb79a4-ca36-40f8-a848-4e6a7f6105a9" providerId="ADAL" clId="{CAFC11D9-9A8D-4490-AABE-1DB0A0DEADDD}" dt="2022-06-23T00:04:13.195" v="6442" actId="1592"/>
        <pc:sldMkLst>
          <pc:docMk/>
          <pc:sldMk cId="17267695" sldId="317"/>
        </pc:sldMkLst>
        <pc:spChg chg="mod">
          <ac:chgData name="Rehman, Abdullah" userId="35cb79a4-ca36-40f8-a848-4e6a7f6105a9" providerId="ADAL" clId="{CAFC11D9-9A8D-4490-AABE-1DB0A0DEADDD}" dt="2022-06-22T14:26:31.163" v="1626" actId="1076"/>
          <ac:spMkLst>
            <pc:docMk/>
            <pc:sldMk cId="17267695" sldId="317"/>
            <ac:spMk id="2" creationId="{99FF0E39-D9FB-45F3-92EC-6CE4D726492D}"/>
          </ac:spMkLst>
        </pc:spChg>
        <pc:spChg chg="add mod">
          <ac:chgData name="Rehman, Abdullah" userId="35cb79a4-ca36-40f8-a848-4e6a7f6105a9" providerId="ADAL" clId="{CAFC11D9-9A8D-4490-AABE-1DB0A0DEADDD}" dt="2022-06-22T22:53:47.872" v="6229" actId="27636"/>
          <ac:spMkLst>
            <pc:docMk/>
            <pc:sldMk cId="17267695" sldId="317"/>
            <ac:spMk id="4" creationId="{3DE93729-D9F2-65BA-520E-9084E5125149}"/>
          </ac:spMkLst>
        </pc:spChg>
        <pc:spChg chg="mod">
          <ac:chgData name="Rehman, Abdullah" userId="35cb79a4-ca36-40f8-a848-4e6a7f6105a9" providerId="ADAL" clId="{CAFC11D9-9A8D-4490-AABE-1DB0A0DEADDD}" dt="2022-06-22T20:06:05.741" v="4844" actId="1076"/>
          <ac:spMkLst>
            <pc:docMk/>
            <pc:sldMk cId="17267695" sldId="317"/>
            <ac:spMk id="6" creationId="{DBF0C31A-AF50-94B4-6164-A6EEFC150C5E}"/>
          </ac:spMkLst>
        </pc:spChg>
        <pc:spChg chg="add mod">
          <ac:chgData name="Rehman, Abdullah" userId="35cb79a4-ca36-40f8-a848-4e6a7f6105a9" providerId="ADAL" clId="{CAFC11D9-9A8D-4490-AABE-1DB0A0DEADDD}" dt="2022-06-22T20:06:26.002" v="4845" actId="164"/>
          <ac:spMkLst>
            <pc:docMk/>
            <pc:sldMk cId="17267695" sldId="317"/>
            <ac:spMk id="7" creationId="{DFDAC707-4113-6E08-2528-73A826DEA631}"/>
          </ac:spMkLst>
        </pc:spChg>
        <pc:spChg chg="add mod">
          <ac:chgData name="Rehman, Abdullah" userId="35cb79a4-ca36-40f8-a848-4e6a7f6105a9" providerId="ADAL" clId="{CAFC11D9-9A8D-4490-AABE-1DB0A0DEADDD}" dt="2022-06-22T20:06:26.002" v="4845" actId="164"/>
          <ac:spMkLst>
            <pc:docMk/>
            <pc:sldMk cId="17267695" sldId="317"/>
            <ac:spMk id="8" creationId="{43863373-A45E-56A7-CFEB-888944C70426}"/>
          </ac:spMkLst>
        </pc:spChg>
        <pc:spChg chg="mod">
          <ac:chgData name="Rehman, Abdullah" userId="35cb79a4-ca36-40f8-a848-4e6a7f6105a9" providerId="ADAL" clId="{CAFC11D9-9A8D-4490-AABE-1DB0A0DEADDD}" dt="2022-06-22T14:17:43.251" v="1606" actId="14100"/>
          <ac:spMkLst>
            <pc:docMk/>
            <pc:sldMk cId="17267695" sldId="317"/>
            <ac:spMk id="11" creationId="{88CA064F-BEF3-8A5D-852E-E2D6FC6852DD}"/>
          </ac:spMkLst>
        </pc:spChg>
        <pc:spChg chg="add mod">
          <ac:chgData name="Rehman, Abdullah" userId="35cb79a4-ca36-40f8-a848-4e6a7f6105a9" providerId="ADAL" clId="{CAFC11D9-9A8D-4490-AABE-1DB0A0DEADDD}" dt="2022-06-22T14:06:59.180" v="1571"/>
          <ac:spMkLst>
            <pc:docMk/>
            <pc:sldMk cId="17267695" sldId="317"/>
            <ac:spMk id="18" creationId="{B5F6D00A-B9DB-2A79-7EAB-D84F0AFDDFE2}"/>
          </ac:spMkLst>
        </pc:spChg>
        <pc:spChg chg="add mod">
          <ac:chgData name="Rehman, Abdullah" userId="35cb79a4-ca36-40f8-a848-4e6a7f6105a9" providerId="ADAL" clId="{CAFC11D9-9A8D-4490-AABE-1DB0A0DEADDD}" dt="2022-06-22T20:06:26.002" v="4845" actId="164"/>
          <ac:spMkLst>
            <pc:docMk/>
            <pc:sldMk cId="17267695" sldId="317"/>
            <ac:spMk id="19" creationId="{67A77349-B029-A290-4ED1-D6B0EC4BE3F2}"/>
          </ac:spMkLst>
        </pc:spChg>
        <pc:spChg chg="add mod">
          <ac:chgData name="Rehman, Abdullah" userId="35cb79a4-ca36-40f8-a848-4e6a7f6105a9" providerId="ADAL" clId="{CAFC11D9-9A8D-4490-AABE-1DB0A0DEADDD}" dt="2022-06-22T20:06:26.002" v="4845" actId="164"/>
          <ac:spMkLst>
            <pc:docMk/>
            <pc:sldMk cId="17267695" sldId="317"/>
            <ac:spMk id="20" creationId="{1069C7EC-65E1-4388-F65B-5EC40333F2B4}"/>
          </ac:spMkLst>
        </pc:spChg>
        <pc:spChg chg="add mod">
          <ac:chgData name="Rehman, Abdullah" userId="35cb79a4-ca36-40f8-a848-4e6a7f6105a9" providerId="ADAL" clId="{CAFC11D9-9A8D-4490-AABE-1DB0A0DEADDD}" dt="2022-06-22T20:06:26.002" v="4845" actId="164"/>
          <ac:spMkLst>
            <pc:docMk/>
            <pc:sldMk cId="17267695" sldId="317"/>
            <ac:spMk id="21" creationId="{8788FCD3-E1BD-5D93-DE07-6CAEEEB95A7B}"/>
          </ac:spMkLst>
        </pc:spChg>
        <pc:spChg chg="add mod">
          <ac:chgData name="Rehman, Abdullah" userId="35cb79a4-ca36-40f8-a848-4e6a7f6105a9" providerId="ADAL" clId="{CAFC11D9-9A8D-4490-AABE-1DB0A0DEADDD}" dt="2022-06-22T20:06:26.002" v="4845" actId="164"/>
          <ac:spMkLst>
            <pc:docMk/>
            <pc:sldMk cId="17267695" sldId="317"/>
            <ac:spMk id="22" creationId="{76598C19-7061-25A6-0C2E-52E1AC39169B}"/>
          </ac:spMkLst>
        </pc:spChg>
        <pc:spChg chg="add mod">
          <ac:chgData name="Rehman, Abdullah" userId="35cb79a4-ca36-40f8-a848-4e6a7f6105a9" providerId="ADAL" clId="{CAFC11D9-9A8D-4490-AABE-1DB0A0DEADDD}" dt="2022-06-22T20:10:42.541" v="4847" actId="20577"/>
          <ac:spMkLst>
            <pc:docMk/>
            <pc:sldMk cId="17267695" sldId="317"/>
            <ac:spMk id="23" creationId="{8A198D5D-BCA7-9588-3D7B-39D58AEA57A8}"/>
          </ac:spMkLst>
        </pc:spChg>
        <pc:grpChg chg="add mod">
          <ac:chgData name="Rehman, Abdullah" userId="35cb79a4-ca36-40f8-a848-4e6a7f6105a9" providerId="ADAL" clId="{CAFC11D9-9A8D-4490-AABE-1DB0A0DEADDD}" dt="2022-06-22T20:06:26.002" v="4845" actId="164"/>
          <ac:grpSpMkLst>
            <pc:docMk/>
            <pc:sldMk cId="17267695" sldId="317"/>
            <ac:grpSpMk id="9" creationId="{3A16330E-5833-CF58-E638-EB9D7218EC05}"/>
          </ac:grpSpMkLst>
        </pc:grpChg>
        <pc:picChg chg="del">
          <ac:chgData name="Rehman, Abdullah" userId="35cb79a4-ca36-40f8-a848-4e6a7f6105a9" providerId="ADAL" clId="{CAFC11D9-9A8D-4490-AABE-1DB0A0DEADDD}" dt="2022-06-22T13:53:36.225" v="1504" actId="478"/>
          <ac:picMkLst>
            <pc:docMk/>
            <pc:sldMk cId="17267695" sldId="317"/>
            <ac:picMk id="5" creationId="{127885B0-89DE-12C7-BEE3-38BE2533E3CE}"/>
          </ac:picMkLst>
        </pc:picChg>
        <pc:picChg chg="add mod">
          <ac:chgData name="Rehman, Abdullah" userId="35cb79a4-ca36-40f8-a848-4e6a7f6105a9" providerId="ADAL" clId="{CAFC11D9-9A8D-4490-AABE-1DB0A0DEADDD}" dt="2022-06-22T20:06:26.002" v="4845" actId="164"/>
          <ac:picMkLst>
            <pc:docMk/>
            <pc:sldMk cId="17267695" sldId="317"/>
            <ac:picMk id="5" creationId="{7A78AFA7-F3C3-8C1A-115A-27965A952ED3}"/>
          </ac:picMkLst>
        </pc:picChg>
        <pc:picChg chg="del">
          <ac:chgData name="Rehman, Abdullah" userId="35cb79a4-ca36-40f8-a848-4e6a7f6105a9" providerId="ADAL" clId="{CAFC11D9-9A8D-4490-AABE-1DB0A0DEADDD}" dt="2022-06-22T13:53:33.409" v="1502" actId="478"/>
          <ac:picMkLst>
            <pc:docMk/>
            <pc:sldMk cId="17267695" sldId="317"/>
            <ac:picMk id="7" creationId="{145AFA82-4742-4057-B3B2-A5654DA42872}"/>
          </ac:picMkLst>
        </pc:picChg>
        <pc:picChg chg="del">
          <ac:chgData name="Rehman, Abdullah" userId="35cb79a4-ca36-40f8-a848-4e6a7f6105a9" providerId="ADAL" clId="{CAFC11D9-9A8D-4490-AABE-1DB0A0DEADDD}" dt="2022-06-22T13:53:34.582" v="1503" actId="478"/>
          <ac:picMkLst>
            <pc:docMk/>
            <pc:sldMk cId="17267695" sldId="317"/>
            <ac:picMk id="9" creationId="{1EAF1C56-5945-4C1C-8616-A9732536F2B4}"/>
          </ac:picMkLst>
        </pc:picChg>
        <pc:picChg chg="add del mod">
          <ac:chgData name="Rehman, Abdullah" userId="35cb79a4-ca36-40f8-a848-4e6a7f6105a9" providerId="ADAL" clId="{CAFC11D9-9A8D-4490-AABE-1DB0A0DEADDD}" dt="2022-06-22T19:58:55.262" v="4594" actId="21"/>
          <ac:picMkLst>
            <pc:docMk/>
            <pc:sldMk cId="17267695" sldId="317"/>
            <ac:picMk id="17" creationId="{894452B0-8283-9D2F-4640-78515D133199}"/>
          </ac:picMkLst>
        </pc:picChg>
      </pc:sldChg>
      <pc:sldChg chg="add del replId">
        <pc:chgData name="Rehman, Abdullah" userId="35cb79a4-ca36-40f8-a848-4e6a7f6105a9" providerId="ADAL" clId="{CAFC11D9-9A8D-4490-AABE-1DB0A0DEADDD}" dt="2022-06-22T15:18:50.762" v="1972" actId="2696"/>
        <pc:sldMkLst>
          <pc:docMk/>
          <pc:sldMk cId="2592118996" sldId="318"/>
        </pc:sldMkLst>
      </pc:sldChg>
      <pc:sldChg chg="addSp delSp modSp add del mod modAnim">
        <pc:chgData name="Rehman, Abdullah" userId="35cb79a4-ca36-40f8-a848-4e6a7f6105a9" providerId="ADAL" clId="{CAFC11D9-9A8D-4490-AABE-1DB0A0DEADDD}" dt="2022-06-22T14:33:13.820" v="1664" actId="47"/>
        <pc:sldMkLst>
          <pc:docMk/>
          <pc:sldMk cId="783715067" sldId="319"/>
        </pc:sldMkLst>
        <pc:spChg chg="mod">
          <ac:chgData name="Rehman, Abdullah" userId="35cb79a4-ca36-40f8-a848-4e6a7f6105a9" providerId="ADAL" clId="{CAFC11D9-9A8D-4490-AABE-1DB0A0DEADDD}" dt="2022-06-22T13:59:43.228" v="1537" actId="20577"/>
          <ac:spMkLst>
            <pc:docMk/>
            <pc:sldMk cId="783715067" sldId="319"/>
            <ac:spMk id="2" creationId="{99FF0E39-D9FB-45F3-92EC-6CE4D726492D}"/>
          </ac:spMkLst>
        </pc:spChg>
        <pc:spChg chg="add mod">
          <ac:chgData name="Rehman, Abdullah" userId="35cb79a4-ca36-40f8-a848-4e6a7f6105a9" providerId="ADAL" clId="{CAFC11D9-9A8D-4490-AABE-1DB0A0DEADDD}" dt="2022-06-22T14:06:22.009" v="1570" actId="1076"/>
          <ac:spMkLst>
            <pc:docMk/>
            <pc:sldMk cId="783715067" sldId="319"/>
            <ac:spMk id="3" creationId="{31568A15-2AB5-AC24-7E81-5F62E49730D5}"/>
          </ac:spMkLst>
        </pc:spChg>
        <pc:spChg chg="mod">
          <ac:chgData name="Rehman, Abdullah" userId="35cb79a4-ca36-40f8-a848-4e6a7f6105a9" providerId="ADAL" clId="{CAFC11D9-9A8D-4490-AABE-1DB0A0DEADDD}" dt="2022-06-22T14:00:31.024" v="1545" actId="1076"/>
          <ac:spMkLst>
            <pc:docMk/>
            <pc:sldMk cId="783715067" sldId="319"/>
            <ac:spMk id="4" creationId="{3DE93729-D9F2-65BA-520E-9084E5125149}"/>
          </ac:spMkLst>
        </pc:spChg>
        <pc:spChg chg="add del">
          <ac:chgData name="Rehman, Abdullah" userId="35cb79a4-ca36-40f8-a848-4e6a7f6105a9" providerId="ADAL" clId="{CAFC11D9-9A8D-4490-AABE-1DB0A0DEADDD}" dt="2022-06-22T14:04:21.813" v="1563" actId="478"/>
          <ac:spMkLst>
            <pc:docMk/>
            <pc:sldMk cId="783715067" sldId="319"/>
            <ac:spMk id="5" creationId="{0A8A32C7-8102-48D5-6889-4C989B5F7DD3}"/>
          </ac:spMkLst>
        </pc:spChg>
        <pc:grpChg chg="add mod">
          <ac:chgData name="Rehman, Abdullah" userId="35cb79a4-ca36-40f8-a848-4e6a7f6105a9" providerId="ADAL" clId="{CAFC11D9-9A8D-4490-AABE-1DB0A0DEADDD}" dt="2022-06-22T14:07:40.976" v="1576" actId="1076"/>
          <ac:grpSpMkLst>
            <pc:docMk/>
            <pc:sldMk cId="783715067" sldId="319"/>
            <ac:grpSpMk id="18" creationId="{B52CD990-6E52-7BD4-A333-D0226FFFDCFD}"/>
          </ac:grpSpMkLst>
        </pc:grpChg>
        <pc:picChg chg="add mod">
          <ac:chgData name="Rehman, Abdullah" userId="35cb79a4-ca36-40f8-a848-4e6a7f6105a9" providerId="ADAL" clId="{CAFC11D9-9A8D-4490-AABE-1DB0A0DEADDD}" dt="2022-06-22T14:07:36.623" v="1575" actId="1076"/>
          <ac:picMkLst>
            <pc:docMk/>
            <pc:sldMk cId="783715067" sldId="319"/>
            <ac:picMk id="13" creationId="{90EE0D1A-DFE3-567F-2B68-B8B830C2F7EB}"/>
          </ac:picMkLst>
        </pc:picChg>
        <pc:picChg chg="del">
          <ac:chgData name="Rehman, Abdullah" userId="35cb79a4-ca36-40f8-a848-4e6a7f6105a9" providerId="ADAL" clId="{CAFC11D9-9A8D-4490-AABE-1DB0A0DEADDD}" dt="2022-06-22T14:00:33.943" v="1546" actId="478"/>
          <ac:picMkLst>
            <pc:docMk/>
            <pc:sldMk cId="783715067" sldId="319"/>
            <ac:picMk id="17" creationId="{894452B0-8283-9D2F-4640-78515D133199}"/>
          </ac:picMkLst>
        </pc:picChg>
        <pc:picChg chg="mod">
          <ac:chgData name="Rehman, Abdullah" userId="35cb79a4-ca36-40f8-a848-4e6a7f6105a9" providerId="ADAL" clId="{CAFC11D9-9A8D-4490-AABE-1DB0A0DEADDD}" dt="2022-06-22T14:01:00.700" v="1549"/>
          <ac:picMkLst>
            <pc:docMk/>
            <pc:sldMk cId="783715067" sldId="319"/>
            <ac:picMk id="19" creationId="{B547B7CD-5580-E2AB-8159-9CDE39202E31}"/>
          </ac:picMkLst>
        </pc:picChg>
        <pc:picChg chg="mod">
          <ac:chgData name="Rehman, Abdullah" userId="35cb79a4-ca36-40f8-a848-4e6a7f6105a9" providerId="ADAL" clId="{CAFC11D9-9A8D-4490-AABE-1DB0A0DEADDD}" dt="2022-06-22T14:01:00.700" v="1549"/>
          <ac:picMkLst>
            <pc:docMk/>
            <pc:sldMk cId="783715067" sldId="319"/>
            <ac:picMk id="20" creationId="{3A928D9B-BB23-F229-FA5A-D0E3A2F2BEFE}"/>
          </ac:picMkLst>
        </pc:picChg>
      </pc:sldChg>
      <pc:sldChg chg="addSp delSp modSp add del mod delAnim modAnim">
        <pc:chgData name="Rehman, Abdullah" userId="35cb79a4-ca36-40f8-a848-4e6a7f6105a9" providerId="ADAL" clId="{CAFC11D9-9A8D-4490-AABE-1DB0A0DEADDD}" dt="2022-06-22T14:42:43.855" v="1691" actId="47"/>
        <pc:sldMkLst>
          <pc:docMk/>
          <pc:sldMk cId="2001791289" sldId="320"/>
        </pc:sldMkLst>
        <pc:spChg chg="mod">
          <ac:chgData name="Rehman, Abdullah" userId="35cb79a4-ca36-40f8-a848-4e6a7f6105a9" providerId="ADAL" clId="{CAFC11D9-9A8D-4490-AABE-1DB0A0DEADDD}" dt="2022-06-22T14:09:44.966" v="1586" actId="1076"/>
          <ac:spMkLst>
            <pc:docMk/>
            <pc:sldMk cId="2001791289" sldId="320"/>
            <ac:spMk id="4" creationId="{3DE93729-D9F2-65BA-520E-9084E5125149}"/>
          </ac:spMkLst>
        </pc:spChg>
        <pc:grpChg chg="del">
          <ac:chgData name="Rehman, Abdullah" userId="35cb79a4-ca36-40f8-a848-4e6a7f6105a9" providerId="ADAL" clId="{CAFC11D9-9A8D-4490-AABE-1DB0A0DEADDD}" dt="2022-06-22T14:09:48.500" v="1588" actId="478"/>
          <ac:grpSpMkLst>
            <pc:docMk/>
            <pc:sldMk cId="2001791289" sldId="320"/>
            <ac:grpSpMk id="18" creationId="{B52CD990-6E52-7BD4-A333-D0226FFFDCFD}"/>
          </ac:grpSpMkLst>
        </pc:grpChg>
        <pc:picChg chg="del">
          <ac:chgData name="Rehman, Abdullah" userId="35cb79a4-ca36-40f8-a848-4e6a7f6105a9" providerId="ADAL" clId="{CAFC11D9-9A8D-4490-AABE-1DB0A0DEADDD}" dt="2022-06-22T14:09:47.029" v="1587" actId="478"/>
          <ac:picMkLst>
            <pc:docMk/>
            <pc:sldMk cId="2001791289" sldId="320"/>
            <ac:picMk id="13" creationId="{90EE0D1A-DFE3-567F-2B68-B8B830C2F7EB}"/>
          </ac:picMkLst>
        </pc:picChg>
        <pc:picChg chg="add mod">
          <ac:chgData name="Rehman, Abdullah" userId="35cb79a4-ca36-40f8-a848-4e6a7f6105a9" providerId="ADAL" clId="{CAFC11D9-9A8D-4490-AABE-1DB0A0DEADDD}" dt="2022-06-22T14:10:57.982" v="1595" actId="1076"/>
          <ac:picMkLst>
            <pc:docMk/>
            <pc:sldMk cId="2001791289" sldId="320"/>
            <ac:picMk id="17" creationId="{C1B1209E-5B45-BAD9-724A-30A822659B28}"/>
          </ac:picMkLst>
        </pc:picChg>
        <pc:picChg chg="add del mod">
          <ac:chgData name="Rehman, Abdullah" userId="35cb79a4-ca36-40f8-a848-4e6a7f6105a9" providerId="ADAL" clId="{CAFC11D9-9A8D-4490-AABE-1DB0A0DEADDD}" dt="2022-06-22T14:34:19.882" v="1678" actId="21"/>
          <ac:picMkLst>
            <pc:docMk/>
            <pc:sldMk cId="2001791289" sldId="320"/>
            <ac:picMk id="21" creationId="{B5719544-41DC-3CCA-37C4-10A59076B8F7}"/>
          </ac:picMkLst>
        </pc:picChg>
      </pc:sldChg>
      <pc:sldChg chg="addSp delSp modSp add mod modAnim delCm modNotesTx">
        <pc:chgData name="Rehman, Abdullah" userId="35cb79a4-ca36-40f8-a848-4e6a7f6105a9" providerId="ADAL" clId="{CAFC11D9-9A8D-4490-AABE-1DB0A0DEADDD}" dt="2022-06-23T00:04:19.915" v="6443" actId="1592"/>
        <pc:sldMkLst>
          <pc:docMk/>
          <pc:sldMk cId="560181875" sldId="321"/>
        </pc:sldMkLst>
        <pc:spChg chg="mod">
          <ac:chgData name="Rehman, Abdullah" userId="35cb79a4-ca36-40f8-a848-4e6a7f6105a9" providerId="ADAL" clId="{CAFC11D9-9A8D-4490-AABE-1DB0A0DEADDD}" dt="2022-06-22T14:31:35.380" v="1638" actId="20577"/>
          <ac:spMkLst>
            <pc:docMk/>
            <pc:sldMk cId="560181875" sldId="321"/>
            <ac:spMk id="2" creationId="{99FF0E39-D9FB-45F3-92EC-6CE4D726492D}"/>
          </ac:spMkLst>
        </pc:spChg>
        <pc:spChg chg="mod">
          <ac:chgData name="Rehman, Abdullah" userId="35cb79a4-ca36-40f8-a848-4e6a7f6105a9" providerId="ADAL" clId="{CAFC11D9-9A8D-4490-AABE-1DB0A0DEADDD}" dt="2022-06-22T14:32:28.149" v="1656" actId="1076"/>
          <ac:spMkLst>
            <pc:docMk/>
            <pc:sldMk cId="560181875" sldId="321"/>
            <ac:spMk id="4" creationId="{3DE93729-D9F2-65BA-520E-9084E5125149}"/>
          </ac:spMkLst>
        </pc:spChg>
        <pc:grpChg chg="add mod">
          <ac:chgData name="Rehman, Abdullah" userId="35cb79a4-ca36-40f8-a848-4e6a7f6105a9" providerId="ADAL" clId="{CAFC11D9-9A8D-4490-AABE-1DB0A0DEADDD}" dt="2022-06-22T14:33:05.782" v="1663" actId="1076"/>
          <ac:grpSpMkLst>
            <pc:docMk/>
            <pc:sldMk cId="560181875" sldId="321"/>
            <ac:grpSpMk id="19" creationId="{AEC79123-5341-5708-AAB2-2BCF609D9DCE}"/>
          </ac:grpSpMkLst>
        </pc:grpChg>
        <pc:picChg chg="add mod">
          <ac:chgData name="Rehman, Abdullah" userId="35cb79a4-ca36-40f8-a848-4e6a7f6105a9" providerId="ADAL" clId="{CAFC11D9-9A8D-4490-AABE-1DB0A0DEADDD}" dt="2022-06-22T14:32:42.731" v="1659" actId="1076"/>
          <ac:picMkLst>
            <pc:docMk/>
            <pc:sldMk cId="560181875" sldId="321"/>
            <ac:picMk id="13" creationId="{561CE1D7-A134-157D-C0E2-395D2593875A}"/>
          </ac:picMkLst>
        </pc:picChg>
        <pc:picChg chg="del">
          <ac:chgData name="Rehman, Abdullah" userId="35cb79a4-ca36-40f8-a848-4e6a7f6105a9" providerId="ADAL" clId="{CAFC11D9-9A8D-4490-AABE-1DB0A0DEADDD}" dt="2022-06-22T14:32:29.978" v="1657" actId="478"/>
          <ac:picMkLst>
            <pc:docMk/>
            <pc:sldMk cId="560181875" sldId="321"/>
            <ac:picMk id="17" creationId="{894452B0-8283-9D2F-4640-78515D133199}"/>
          </ac:picMkLst>
        </pc:picChg>
        <pc:picChg chg="mod">
          <ac:chgData name="Rehman, Abdullah" userId="35cb79a4-ca36-40f8-a848-4e6a7f6105a9" providerId="ADAL" clId="{CAFC11D9-9A8D-4490-AABE-1DB0A0DEADDD}" dt="2022-06-22T14:32:49.418" v="1660"/>
          <ac:picMkLst>
            <pc:docMk/>
            <pc:sldMk cId="560181875" sldId="321"/>
            <ac:picMk id="20" creationId="{4F7097E7-52B0-E30B-1734-F07AF19CFB37}"/>
          </ac:picMkLst>
        </pc:picChg>
        <pc:picChg chg="mod">
          <ac:chgData name="Rehman, Abdullah" userId="35cb79a4-ca36-40f8-a848-4e6a7f6105a9" providerId="ADAL" clId="{CAFC11D9-9A8D-4490-AABE-1DB0A0DEADDD}" dt="2022-06-22T14:32:49.418" v="1660"/>
          <ac:picMkLst>
            <pc:docMk/>
            <pc:sldMk cId="560181875" sldId="321"/>
            <ac:picMk id="21" creationId="{7C703038-3432-092E-6292-1D8508ADDD9B}"/>
          </ac:picMkLst>
        </pc:picChg>
      </pc:sldChg>
      <pc:sldChg chg="addSp delSp modSp add mod delAnim modAnim modNotesTx">
        <pc:chgData name="Rehman, Abdullah" userId="35cb79a4-ca36-40f8-a848-4e6a7f6105a9" providerId="ADAL" clId="{CAFC11D9-9A8D-4490-AABE-1DB0A0DEADDD}" dt="2022-06-22T20:56:51.753" v="4854" actId="20577"/>
        <pc:sldMkLst>
          <pc:docMk/>
          <pc:sldMk cId="3586386574" sldId="322"/>
        </pc:sldMkLst>
        <pc:spChg chg="ord">
          <ac:chgData name="Rehman, Abdullah" userId="35cb79a4-ca36-40f8-a848-4e6a7f6105a9" providerId="ADAL" clId="{CAFC11D9-9A8D-4490-AABE-1DB0A0DEADDD}" dt="2022-06-22T14:51:16.749" v="1718" actId="166"/>
          <ac:spMkLst>
            <pc:docMk/>
            <pc:sldMk cId="3586386574" sldId="322"/>
            <ac:spMk id="2" creationId="{99FF0E39-D9FB-45F3-92EC-6CE4D726492D}"/>
          </ac:spMkLst>
        </pc:spChg>
        <pc:spChg chg="mod">
          <ac:chgData name="Rehman, Abdullah" userId="35cb79a4-ca36-40f8-a848-4e6a7f6105a9" providerId="ADAL" clId="{CAFC11D9-9A8D-4490-AABE-1DB0A0DEADDD}" dt="2022-06-22T14:35:28.004" v="1690" actId="20577"/>
          <ac:spMkLst>
            <pc:docMk/>
            <pc:sldMk cId="3586386574" sldId="322"/>
            <ac:spMk id="4" creationId="{3DE93729-D9F2-65BA-520E-9084E5125149}"/>
          </ac:spMkLst>
        </pc:spChg>
        <pc:spChg chg="mod ord">
          <ac:chgData name="Rehman, Abdullah" userId="35cb79a4-ca36-40f8-a848-4e6a7f6105a9" providerId="ADAL" clId="{CAFC11D9-9A8D-4490-AABE-1DB0A0DEADDD}" dt="2022-06-22T14:51:18.578" v="1721" actId="207"/>
          <ac:spMkLst>
            <pc:docMk/>
            <pc:sldMk cId="3586386574" sldId="322"/>
            <ac:spMk id="11" creationId="{88CA064F-BEF3-8A5D-852E-E2D6FC6852DD}"/>
          </ac:spMkLst>
        </pc:spChg>
        <pc:grpChg chg="del">
          <ac:chgData name="Rehman, Abdullah" userId="35cb79a4-ca36-40f8-a848-4e6a7f6105a9" providerId="ADAL" clId="{CAFC11D9-9A8D-4490-AABE-1DB0A0DEADDD}" dt="2022-06-22T14:34:15.178" v="1677" actId="478"/>
          <ac:grpSpMkLst>
            <pc:docMk/>
            <pc:sldMk cId="3586386574" sldId="322"/>
            <ac:grpSpMk id="19" creationId="{AEC79123-5341-5708-AAB2-2BCF609D9DCE}"/>
          </ac:grpSpMkLst>
        </pc:grpChg>
        <pc:picChg chg="del">
          <ac:chgData name="Rehman, Abdullah" userId="35cb79a4-ca36-40f8-a848-4e6a7f6105a9" providerId="ADAL" clId="{CAFC11D9-9A8D-4490-AABE-1DB0A0DEADDD}" dt="2022-06-22T14:34:13.698" v="1676" actId="478"/>
          <ac:picMkLst>
            <pc:docMk/>
            <pc:sldMk cId="3586386574" sldId="322"/>
            <ac:picMk id="13" creationId="{561CE1D7-A134-157D-C0E2-395D2593875A}"/>
          </ac:picMkLst>
        </pc:picChg>
        <pc:picChg chg="add mod ord">
          <ac:chgData name="Rehman, Abdullah" userId="35cb79a4-ca36-40f8-a848-4e6a7f6105a9" providerId="ADAL" clId="{CAFC11D9-9A8D-4490-AABE-1DB0A0DEADDD}" dt="2022-06-22T14:35:11.041" v="1688" actId="1076"/>
          <ac:picMkLst>
            <pc:docMk/>
            <pc:sldMk cId="3586386574" sldId="322"/>
            <ac:picMk id="17" creationId="{7413B4A8-4D52-C432-53DC-48E449B492B1}"/>
          </ac:picMkLst>
        </pc:picChg>
        <pc:picChg chg="add mod">
          <ac:chgData name="Rehman, Abdullah" userId="35cb79a4-ca36-40f8-a848-4e6a7f6105a9" providerId="ADAL" clId="{CAFC11D9-9A8D-4490-AABE-1DB0A0DEADDD}" dt="2022-06-22T14:34:57.132" v="1685" actId="1076"/>
          <ac:picMkLst>
            <pc:docMk/>
            <pc:sldMk cId="3586386574" sldId="322"/>
            <ac:picMk id="22" creationId="{8B3299EA-F9C6-A3AE-396F-0F23E21AF943}"/>
          </ac:picMkLst>
        </pc:picChg>
      </pc:sldChg>
      <pc:sldChg chg="addSp delSp modSp add del mod ord delAnim modNotesTx">
        <pc:chgData name="Rehman, Abdullah" userId="35cb79a4-ca36-40f8-a848-4e6a7f6105a9" providerId="ADAL" clId="{CAFC11D9-9A8D-4490-AABE-1DB0A0DEADDD}" dt="2022-06-22T22:54:26.931" v="6230" actId="47"/>
        <pc:sldMkLst>
          <pc:docMk/>
          <pc:sldMk cId="3964664385" sldId="323"/>
        </pc:sldMkLst>
        <pc:spChg chg="mod">
          <ac:chgData name="Rehman, Abdullah" userId="35cb79a4-ca36-40f8-a848-4e6a7f6105a9" providerId="ADAL" clId="{CAFC11D9-9A8D-4490-AABE-1DB0A0DEADDD}" dt="2022-06-22T14:52:52.717" v="1745" actId="14100"/>
          <ac:spMkLst>
            <pc:docMk/>
            <pc:sldMk cId="3964664385" sldId="323"/>
            <ac:spMk id="2" creationId="{99FF0E39-D9FB-45F3-92EC-6CE4D726492D}"/>
          </ac:spMkLst>
        </pc:spChg>
        <pc:spChg chg="del">
          <ac:chgData name="Rehman, Abdullah" userId="35cb79a4-ca36-40f8-a848-4e6a7f6105a9" providerId="ADAL" clId="{CAFC11D9-9A8D-4490-AABE-1DB0A0DEADDD}" dt="2022-06-22T14:52:59.862" v="1746" actId="478"/>
          <ac:spMkLst>
            <pc:docMk/>
            <pc:sldMk cId="3964664385" sldId="323"/>
            <ac:spMk id="4" creationId="{3DE93729-D9F2-65BA-520E-9084E5125149}"/>
          </ac:spMkLst>
        </pc:spChg>
        <pc:spChg chg="add del mod">
          <ac:chgData name="Rehman, Abdullah" userId="35cb79a4-ca36-40f8-a848-4e6a7f6105a9" providerId="ADAL" clId="{CAFC11D9-9A8D-4490-AABE-1DB0A0DEADDD}" dt="2022-06-22T14:53:34.423" v="1754" actId="478"/>
          <ac:spMkLst>
            <pc:docMk/>
            <pc:sldMk cId="3964664385" sldId="323"/>
            <ac:spMk id="5" creationId="{97CC32FF-98DF-073F-D913-EE9ADEC43783}"/>
          </ac:spMkLst>
        </pc:spChg>
        <pc:picChg chg="del">
          <ac:chgData name="Rehman, Abdullah" userId="35cb79a4-ca36-40f8-a848-4e6a7f6105a9" providerId="ADAL" clId="{CAFC11D9-9A8D-4490-AABE-1DB0A0DEADDD}" dt="2022-06-22T14:53:02.847" v="1747" actId="478"/>
          <ac:picMkLst>
            <pc:docMk/>
            <pc:sldMk cId="3964664385" sldId="323"/>
            <ac:picMk id="17" creationId="{7413B4A8-4D52-C432-53DC-48E449B492B1}"/>
          </ac:picMkLst>
        </pc:picChg>
        <pc:picChg chg="add mod">
          <ac:chgData name="Rehman, Abdullah" userId="35cb79a4-ca36-40f8-a848-4e6a7f6105a9" providerId="ADAL" clId="{CAFC11D9-9A8D-4490-AABE-1DB0A0DEADDD}" dt="2022-06-22T14:53:25.881" v="1753" actId="1076"/>
          <ac:picMkLst>
            <pc:docMk/>
            <pc:sldMk cId="3964664385" sldId="323"/>
            <ac:picMk id="19" creationId="{5A24C82E-14BF-EE65-A621-C7F0A0D895D8}"/>
          </ac:picMkLst>
        </pc:picChg>
        <pc:picChg chg="del">
          <ac:chgData name="Rehman, Abdullah" userId="35cb79a4-ca36-40f8-a848-4e6a7f6105a9" providerId="ADAL" clId="{CAFC11D9-9A8D-4490-AABE-1DB0A0DEADDD}" dt="2022-06-22T14:53:04.074" v="1748" actId="478"/>
          <ac:picMkLst>
            <pc:docMk/>
            <pc:sldMk cId="3964664385" sldId="323"/>
            <ac:picMk id="22" creationId="{8B3299EA-F9C6-A3AE-396F-0F23E21AF943}"/>
          </ac:picMkLst>
        </pc:picChg>
      </pc:sldChg>
      <pc:sldChg chg="addSp delSp modSp add mod ord delAnim modAnim">
        <pc:chgData name="Rehman, Abdullah" userId="35cb79a4-ca36-40f8-a848-4e6a7f6105a9" providerId="ADAL" clId="{CAFC11D9-9A8D-4490-AABE-1DB0A0DEADDD}" dt="2022-06-22T20:58:08.219" v="4862"/>
        <pc:sldMkLst>
          <pc:docMk/>
          <pc:sldMk cId="1455094070" sldId="324"/>
        </pc:sldMkLst>
        <pc:spChg chg="mod">
          <ac:chgData name="Rehman, Abdullah" userId="35cb79a4-ca36-40f8-a848-4e6a7f6105a9" providerId="ADAL" clId="{CAFC11D9-9A8D-4490-AABE-1DB0A0DEADDD}" dt="2022-06-22T14:54:28.119" v="1784" actId="14100"/>
          <ac:spMkLst>
            <pc:docMk/>
            <pc:sldMk cId="1455094070" sldId="324"/>
            <ac:spMk id="2" creationId="{99FF0E39-D9FB-45F3-92EC-6CE4D726492D}"/>
          </ac:spMkLst>
        </pc:spChg>
        <pc:spChg chg="mod">
          <ac:chgData name="Rehman, Abdullah" userId="35cb79a4-ca36-40f8-a848-4e6a7f6105a9" providerId="ADAL" clId="{CAFC11D9-9A8D-4490-AABE-1DB0A0DEADDD}" dt="2022-06-22T14:55:20.938" v="1795" actId="1076"/>
          <ac:spMkLst>
            <pc:docMk/>
            <pc:sldMk cId="1455094070" sldId="324"/>
            <ac:spMk id="4" creationId="{3DE93729-D9F2-65BA-520E-9084E5125149}"/>
          </ac:spMkLst>
        </pc:spChg>
        <pc:picChg chg="add mod">
          <ac:chgData name="Rehman, Abdullah" userId="35cb79a4-ca36-40f8-a848-4e6a7f6105a9" providerId="ADAL" clId="{CAFC11D9-9A8D-4490-AABE-1DB0A0DEADDD}" dt="2022-06-22T20:56:22.424" v="4851" actId="1076"/>
          <ac:picMkLst>
            <pc:docMk/>
            <pc:sldMk cId="1455094070" sldId="324"/>
            <ac:picMk id="3" creationId="{4B55F113-9948-B327-4603-9B441DF855FC}"/>
          </ac:picMkLst>
        </pc:picChg>
        <pc:picChg chg="add mod">
          <ac:chgData name="Rehman, Abdullah" userId="35cb79a4-ca36-40f8-a848-4e6a7f6105a9" providerId="ADAL" clId="{CAFC11D9-9A8D-4490-AABE-1DB0A0DEADDD}" dt="2022-06-22T14:56:51.737" v="1802" actId="1076"/>
          <ac:picMkLst>
            <pc:docMk/>
            <pc:sldMk cId="1455094070" sldId="324"/>
            <ac:picMk id="13" creationId="{23F7F257-0670-0601-BF68-6A443040E3D4}"/>
          </ac:picMkLst>
        </pc:picChg>
        <pc:picChg chg="del">
          <ac:chgData name="Rehman, Abdullah" userId="35cb79a4-ca36-40f8-a848-4e6a7f6105a9" providerId="ADAL" clId="{CAFC11D9-9A8D-4490-AABE-1DB0A0DEADDD}" dt="2022-06-22T14:55:24.124" v="1796" actId="478"/>
          <ac:picMkLst>
            <pc:docMk/>
            <pc:sldMk cId="1455094070" sldId="324"/>
            <ac:picMk id="17" creationId="{7413B4A8-4D52-C432-53DC-48E449B492B1}"/>
          </ac:picMkLst>
        </pc:picChg>
        <pc:picChg chg="del">
          <ac:chgData name="Rehman, Abdullah" userId="35cb79a4-ca36-40f8-a848-4e6a7f6105a9" providerId="ADAL" clId="{CAFC11D9-9A8D-4490-AABE-1DB0A0DEADDD}" dt="2022-06-22T14:55:26.982" v="1797" actId="478"/>
          <ac:picMkLst>
            <pc:docMk/>
            <pc:sldMk cId="1455094070" sldId="324"/>
            <ac:picMk id="22" creationId="{8B3299EA-F9C6-A3AE-396F-0F23E21AF943}"/>
          </ac:picMkLst>
        </pc:picChg>
      </pc:sldChg>
      <pc:sldChg chg="addSp delSp modSp add mod modAnim delCm">
        <pc:chgData name="Rehman, Abdullah" userId="35cb79a4-ca36-40f8-a848-4e6a7f6105a9" providerId="ADAL" clId="{CAFC11D9-9A8D-4490-AABE-1DB0A0DEADDD}" dt="2022-06-23T00:04:30.666" v="6444" actId="1592"/>
        <pc:sldMkLst>
          <pc:docMk/>
          <pc:sldMk cId="2914897399" sldId="325"/>
        </pc:sldMkLst>
        <pc:spChg chg="mod ord">
          <ac:chgData name="Rehman, Abdullah" userId="35cb79a4-ca36-40f8-a848-4e6a7f6105a9" providerId="ADAL" clId="{CAFC11D9-9A8D-4490-AABE-1DB0A0DEADDD}" dt="2022-06-22T18:39:06.118" v="3485" actId="20577"/>
          <ac:spMkLst>
            <pc:docMk/>
            <pc:sldMk cId="2914897399" sldId="325"/>
            <ac:spMk id="2" creationId="{99FF0E39-D9FB-45F3-92EC-6CE4D726492D}"/>
          </ac:spMkLst>
        </pc:spChg>
        <pc:spChg chg="del mod">
          <ac:chgData name="Rehman, Abdullah" userId="35cb79a4-ca36-40f8-a848-4e6a7f6105a9" providerId="ADAL" clId="{CAFC11D9-9A8D-4490-AABE-1DB0A0DEADDD}" dt="2022-06-22T18:39:31.268" v="3489" actId="21"/>
          <ac:spMkLst>
            <pc:docMk/>
            <pc:sldMk cId="2914897399" sldId="325"/>
            <ac:spMk id="4" creationId="{3DE93729-D9F2-65BA-520E-9084E5125149}"/>
          </ac:spMkLst>
        </pc:spChg>
        <pc:spChg chg="add del mod">
          <ac:chgData name="Rehman, Abdullah" userId="35cb79a4-ca36-40f8-a848-4e6a7f6105a9" providerId="ADAL" clId="{CAFC11D9-9A8D-4490-AABE-1DB0A0DEADDD}" dt="2022-06-22T18:39:45.299" v="3492" actId="478"/>
          <ac:spMkLst>
            <pc:docMk/>
            <pc:sldMk cId="2914897399" sldId="325"/>
            <ac:spMk id="8" creationId="{291AF1E2-1E22-30FA-4CFE-312A7408E3DB}"/>
          </ac:spMkLst>
        </pc:spChg>
        <pc:spChg chg="add mod">
          <ac:chgData name="Rehman, Abdullah" userId="35cb79a4-ca36-40f8-a848-4e6a7f6105a9" providerId="ADAL" clId="{CAFC11D9-9A8D-4490-AABE-1DB0A0DEADDD}" dt="2022-06-22T21:02:10.097" v="5029" actId="2711"/>
          <ac:spMkLst>
            <pc:docMk/>
            <pc:sldMk cId="2914897399" sldId="325"/>
            <ac:spMk id="9" creationId="{838D99AF-4371-D9D7-493C-25C3F33C1152}"/>
          </ac:spMkLst>
        </pc:spChg>
        <pc:spChg chg="add mod">
          <ac:chgData name="Rehman, Abdullah" userId="35cb79a4-ca36-40f8-a848-4e6a7f6105a9" providerId="ADAL" clId="{CAFC11D9-9A8D-4490-AABE-1DB0A0DEADDD}" dt="2022-06-22T21:02:17.137" v="5030" actId="2711"/>
          <ac:spMkLst>
            <pc:docMk/>
            <pc:sldMk cId="2914897399" sldId="325"/>
            <ac:spMk id="20" creationId="{1D78E9B6-075A-1852-A2DA-9813F4B23011}"/>
          </ac:spMkLst>
        </pc:spChg>
        <pc:grpChg chg="add mod">
          <ac:chgData name="Rehman, Abdullah" userId="35cb79a4-ca36-40f8-a848-4e6a7f6105a9" providerId="ADAL" clId="{CAFC11D9-9A8D-4490-AABE-1DB0A0DEADDD}" dt="2022-06-22T21:01:06.802" v="5021" actId="164"/>
          <ac:grpSpMkLst>
            <pc:docMk/>
            <pc:sldMk cId="2914897399" sldId="325"/>
            <ac:grpSpMk id="10" creationId="{712F220D-044D-B637-15DE-C8EABF324018}"/>
          </ac:grpSpMkLst>
        </pc:grpChg>
        <pc:grpChg chg="add mod">
          <ac:chgData name="Rehman, Abdullah" userId="35cb79a4-ca36-40f8-a848-4e6a7f6105a9" providerId="ADAL" clId="{CAFC11D9-9A8D-4490-AABE-1DB0A0DEADDD}" dt="2022-06-22T21:01:18.480" v="5023" actId="164"/>
          <ac:grpSpMkLst>
            <pc:docMk/>
            <pc:sldMk cId="2914897399" sldId="325"/>
            <ac:grpSpMk id="13" creationId="{2CBE5368-BE1C-7152-57A9-20FC00FC612E}"/>
          </ac:grpSpMkLst>
        </pc:grpChg>
        <pc:picChg chg="add mod modCrop">
          <ac:chgData name="Rehman, Abdullah" userId="35cb79a4-ca36-40f8-a848-4e6a7f6105a9" providerId="ADAL" clId="{CAFC11D9-9A8D-4490-AABE-1DB0A0DEADDD}" dt="2022-06-22T21:01:06.802" v="5021" actId="164"/>
          <ac:picMkLst>
            <pc:docMk/>
            <pc:sldMk cId="2914897399" sldId="325"/>
            <ac:picMk id="5" creationId="{7D0F77E7-51F7-85FB-25BF-0E1307B67140}"/>
          </ac:picMkLst>
        </pc:picChg>
        <pc:picChg chg="del">
          <ac:chgData name="Rehman, Abdullah" userId="35cb79a4-ca36-40f8-a848-4e6a7f6105a9" providerId="ADAL" clId="{CAFC11D9-9A8D-4490-AABE-1DB0A0DEADDD}" dt="2022-06-22T15:02:25.516" v="1900" actId="478"/>
          <ac:picMkLst>
            <pc:docMk/>
            <pc:sldMk cId="2914897399" sldId="325"/>
            <ac:picMk id="13" creationId="{23F7F257-0670-0601-BF68-6A443040E3D4}"/>
          </ac:picMkLst>
        </pc:picChg>
        <pc:picChg chg="add del mod">
          <ac:chgData name="Rehman, Abdullah" userId="35cb79a4-ca36-40f8-a848-4e6a7f6105a9" providerId="ADAL" clId="{CAFC11D9-9A8D-4490-AABE-1DB0A0DEADDD}" dt="2022-06-22T18:15:28.764" v="3335" actId="478"/>
          <ac:picMkLst>
            <pc:docMk/>
            <pc:sldMk cId="2914897399" sldId="325"/>
            <ac:picMk id="17" creationId="{9886A4E2-87D3-C955-7ED1-EBF68369D9E9}"/>
          </ac:picMkLst>
        </pc:picChg>
        <pc:picChg chg="add mod">
          <ac:chgData name="Rehman, Abdullah" userId="35cb79a4-ca36-40f8-a848-4e6a7f6105a9" providerId="ADAL" clId="{CAFC11D9-9A8D-4490-AABE-1DB0A0DEADDD}" dt="2022-06-22T21:01:18.480" v="5023" actId="164"/>
          <ac:picMkLst>
            <pc:docMk/>
            <pc:sldMk cId="2914897399" sldId="325"/>
            <ac:picMk id="19" creationId="{F346369F-B0A1-FC63-A5B3-3BB52E8B75C6}"/>
          </ac:picMkLst>
        </pc:picChg>
      </pc:sldChg>
      <pc:sldChg chg="addSp delSp modSp add mod delAnim modAnim">
        <pc:chgData name="Rehman, Abdullah" userId="35cb79a4-ca36-40f8-a848-4e6a7f6105a9" providerId="ADAL" clId="{CAFC11D9-9A8D-4490-AABE-1DB0A0DEADDD}" dt="2022-06-22T21:01:54.641" v="5028"/>
        <pc:sldMkLst>
          <pc:docMk/>
          <pc:sldMk cId="2350245484" sldId="326"/>
        </pc:sldMkLst>
        <pc:spChg chg="mod">
          <ac:chgData name="Rehman, Abdullah" userId="35cb79a4-ca36-40f8-a848-4e6a7f6105a9" providerId="ADAL" clId="{CAFC11D9-9A8D-4490-AABE-1DB0A0DEADDD}" dt="2022-06-22T18:28:05.065" v="3408" actId="20577"/>
          <ac:spMkLst>
            <pc:docMk/>
            <pc:sldMk cId="2350245484" sldId="326"/>
            <ac:spMk id="2" creationId="{99FF0E39-D9FB-45F3-92EC-6CE4D726492D}"/>
          </ac:spMkLst>
        </pc:spChg>
        <pc:spChg chg="del">
          <ac:chgData name="Rehman, Abdullah" userId="35cb79a4-ca36-40f8-a848-4e6a7f6105a9" providerId="ADAL" clId="{CAFC11D9-9A8D-4490-AABE-1DB0A0DEADDD}" dt="2022-06-22T15:05:01.476" v="1917" actId="478"/>
          <ac:spMkLst>
            <pc:docMk/>
            <pc:sldMk cId="2350245484" sldId="326"/>
            <ac:spMk id="4" creationId="{3DE93729-D9F2-65BA-520E-9084E5125149}"/>
          </ac:spMkLst>
        </pc:spChg>
        <pc:spChg chg="add del mod">
          <ac:chgData name="Rehman, Abdullah" userId="35cb79a4-ca36-40f8-a848-4e6a7f6105a9" providerId="ADAL" clId="{CAFC11D9-9A8D-4490-AABE-1DB0A0DEADDD}" dt="2022-06-22T15:06:32.832" v="1920" actId="478"/>
          <ac:spMkLst>
            <pc:docMk/>
            <pc:sldMk cId="2350245484" sldId="326"/>
            <ac:spMk id="5" creationId="{BC87335E-62D0-C5FE-2C75-682BDFC411DA}"/>
          </ac:spMkLst>
        </pc:spChg>
        <pc:spChg chg="add mod">
          <ac:chgData name="Rehman, Abdullah" userId="35cb79a4-ca36-40f8-a848-4e6a7f6105a9" providerId="ADAL" clId="{CAFC11D9-9A8D-4490-AABE-1DB0A0DEADDD}" dt="2022-06-22T21:01:37.833" v="5025" actId="164"/>
          <ac:spMkLst>
            <pc:docMk/>
            <pc:sldMk cId="2350245484" sldId="326"/>
            <ac:spMk id="8" creationId="{33D565D2-40C6-E6ED-794C-4D5E2AA3C49B}"/>
          </ac:spMkLst>
        </pc:spChg>
        <pc:spChg chg="add mod">
          <ac:chgData name="Rehman, Abdullah" userId="35cb79a4-ca36-40f8-a848-4e6a7f6105a9" providerId="ADAL" clId="{CAFC11D9-9A8D-4490-AABE-1DB0A0DEADDD}" dt="2022-06-22T21:01:52.673" v="5027" actId="164"/>
          <ac:spMkLst>
            <pc:docMk/>
            <pc:sldMk cId="2350245484" sldId="326"/>
            <ac:spMk id="17" creationId="{ACE4943B-4E8C-58E8-8106-4A940334959D}"/>
          </ac:spMkLst>
        </pc:spChg>
        <pc:spChg chg="del">
          <ac:chgData name="Rehman, Abdullah" userId="35cb79a4-ca36-40f8-a848-4e6a7f6105a9" providerId="ADAL" clId="{CAFC11D9-9A8D-4490-AABE-1DB0A0DEADDD}" dt="2022-06-22T15:06:43.358" v="1921" actId="478"/>
          <ac:spMkLst>
            <pc:docMk/>
            <pc:sldMk cId="2350245484" sldId="326"/>
            <ac:spMk id="18" creationId="{B5F6D00A-B9DB-2A79-7EAB-D84F0AFDDFE2}"/>
          </ac:spMkLst>
        </pc:spChg>
        <pc:grpChg chg="add mod">
          <ac:chgData name="Rehman, Abdullah" userId="35cb79a4-ca36-40f8-a848-4e6a7f6105a9" providerId="ADAL" clId="{CAFC11D9-9A8D-4490-AABE-1DB0A0DEADDD}" dt="2022-06-22T21:01:37.833" v="5025" actId="164"/>
          <ac:grpSpMkLst>
            <pc:docMk/>
            <pc:sldMk cId="2350245484" sldId="326"/>
            <ac:grpSpMk id="9" creationId="{997A3BF2-6F8D-C92B-C16E-77DD1307F5AA}"/>
          </ac:grpSpMkLst>
        </pc:grpChg>
        <pc:grpChg chg="add mod">
          <ac:chgData name="Rehman, Abdullah" userId="35cb79a4-ca36-40f8-a848-4e6a7f6105a9" providerId="ADAL" clId="{CAFC11D9-9A8D-4490-AABE-1DB0A0DEADDD}" dt="2022-06-22T21:01:52.673" v="5027" actId="164"/>
          <ac:grpSpMkLst>
            <pc:docMk/>
            <pc:sldMk cId="2350245484" sldId="326"/>
            <ac:grpSpMk id="10" creationId="{C16FAD31-3F32-F387-1784-3B1B8F99D7D7}"/>
          </ac:grpSpMkLst>
        </pc:grpChg>
        <pc:graphicFrameChg chg="add mod modGraphic">
          <ac:chgData name="Rehman, Abdullah" userId="35cb79a4-ca36-40f8-a848-4e6a7f6105a9" providerId="ADAL" clId="{CAFC11D9-9A8D-4490-AABE-1DB0A0DEADDD}" dt="2022-06-22T21:01:37.833" v="5025" actId="164"/>
          <ac:graphicFrameMkLst>
            <pc:docMk/>
            <pc:sldMk cId="2350245484" sldId="326"/>
            <ac:graphicFrameMk id="4" creationId="{7C2A54B9-7E4E-5504-51BA-255C4967B949}"/>
          </ac:graphicFrameMkLst>
        </pc:graphicFrameChg>
        <pc:graphicFrameChg chg="add mod modGraphic">
          <ac:chgData name="Rehman, Abdullah" userId="35cb79a4-ca36-40f8-a848-4e6a7f6105a9" providerId="ADAL" clId="{CAFC11D9-9A8D-4490-AABE-1DB0A0DEADDD}" dt="2022-06-22T21:01:52.673" v="5027" actId="164"/>
          <ac:graphicFrameMkLst>
            <pc:docMk/>
            <pc:sldMk cId="2350245484" sldId="326"/>
            <ac:graphicFrameMk id="7" creationId="{EEE9A173-67D3-3714-237F-6CD4DD8D2CE6}"/>
          </ac:graphicFrameMkLst>
        </pc:graphicFrameChg>
        <pc:picChg chg="del">
          <ac:chgData name="Rehman, Abdullah" userId="35cb79a4-ca36-40f8-a848-4e6a7f6105a9" providerId="ADAL" clId="{CAFC11D9-9A8D-4490-AABE-1DB0A0DEADDD}" dt="2022-06-22T15:05:15.274" v="1918" actId="478"/>
          <ac:picMkLst>
            <pc:docMk/>
            <pc:sldMk cId="2350245484" sldId="326"/>
            <ac:picMk id="17" creationId="{9886A4E2-87D3-C955-7ED1-EBF68369D9E9}"/>
          </ac:picMkLst>
        </pc:picChg>
        <pc:picChg chg="add del mod">
          <ac:chgData name="Rehman, Abdullah" userId="35cb79a4-ca36-40f8-a848-4e6a7f6105a9" providerId="ADAL" clId="{CAFC11D9-9A8D-4490-AABE-1DB0A0DEADDD}" dt="2022-06-22T18:26:32.368" v="3370" actId="478"/>
          <ac:picMkLst>
            <pc:docMk/>
            <pc:sldMk cId="2350245484" sldId="326"/>
            <ac:picMk id="19" creationId="{2CBE34CF-EB22-F349-12F3-AA7EDF522539}"/>
          </ac:picMkLst>
        </pc:picChg>
        <pc:picChg chg="add del mod">
          <ac:chgData name="Rehman, Abdullah" userId="35cb79a4-ca36-40f8-a848-4e6a7f6105a9" providerId="ADAL" clId="{CAFC11D9-9A8D-4490-AABE-1DB0A0DEADDD}" dt="2022-06-22T18:26:33.828" v="3371" actId="478"/>
          <ac:picMkLst>
            <pc:docMk/>
            <pc:sldMk cId="2350245484" sldId="326"/>
            <ac:picMk id="20" creationId="{F042B578-B53A-FDE8-5E83-667FB32C2C7B}"/>
          </ac:picMkLst>
        </pc:picChg>
        <pc:picChg chg="add del mod">
          <ac:chgData name="Rehman, Abdullah" userId="35cb79a4-ca36-40f8-a848-4e6a7f6105a9" providerId="ADAL" clId="{CAFC11D9-9A8D-4490-AABE-1DB0A0DEADDD}" dt="2022-06-22T18:29:09.010" v="3413" actId="478"/>
          <ac:picMkLst>
            <pc:docMk/>
            <pc:sldMk cId="2350245484" sldId="326"/>
            <ac:picMk id="21" creationId="{94F47701-6EAD-F812-445D-8ACA07A8C5C7}"/>
          </ac:picMkLst>
        </pc:picChg>
      </pc:sldChg>
      <pc:sldChg chg="addSp delSp modSp add mod ord delAnim modAnim">
        <pc:chgData name="Rehman, Abdullah" userId="35cb79a4-ca36-40f8-a848-4e6a7f6105a9" providerId="ADAL" clId="{CAFC11D9-9A8D-4490-AABE-1DB0A0DEADDD}" dt="2022-06-23T00:02:52.233" v="6438" actId="478"/>
        <pc:sldMkLst>
          <pc:docMk/>
          <pc:sldMk cId="3714980353" sldId="327"/>
        </pc:sldMkLst>
        <pc:spChg chg="mod">
          <ac:chgData name="Rehman, Abdullah" userId="35cb79a4-ca36-40f8-a848-4e6a7f6105a9" providerId="ADAL" clId="{CAFC11D9-9A8D-4490-AABE-1DB0A0DEADDD}" dt="2022-06-22T15:10:21.125" v="1942" actId="20577"/>
          <ac:spMkLst>
            <pc:docMk/>
            <pc:sldMk cId="3714980353" sldId="327"/>
            <ac:spMk id="2" creationId="{99FF0E39-D9FB-45F3-92EC-6CE4D726492D}"/>
          </ac:spMkLst>
        </pc:spChg>
        <pc:spChg chg="add mod">
          <ac:chgData name="Rehman, Abdullah" userId="35cb79a4-ca36-40f8-a848-4e6a7f6105a9" providerId="ADAL" clId="{CAFC11D9-9A8D-4490-AABE-1DB0A0DEADDD}" dt="2022-06-22T22:38:36.212" v="6212" actId="164"/>
          <ac:spMkLst>
            <pc:docMk/>
            <pc:sldMk cId="3714980353" sldId="327"/>
            <ac:spMk id="10" creationId="{378BDDF7-8D7F-570D-843D-A4261165290F}"/>
          </ac:spMkLst>
        </pc:spChg>
        <pc:spChg chg="del mod">
          <ac:chgData name="Rehman, Abdullah" userId="35cb79a4-ca36-40f8-a848-4e6a7f6105a9" providerId="ADAL" clId="{CAFC11D9-9A8D-4490-AABE-1DB0A0DEADDD}" dt="2022-06-23T00:02:52.233" v="6438" actId="478"/>
          <ac:spMkLst>
            <pc:docMk/>
            <pc:sldMk cId="3714980353" sldId="327"/>
            <ac:spMk id="15" creationId="{25DB2B95-DBD1-B7DD-EF31-A97171FC4EAB}"/>
          </ac:spMkLst>
        </pc:spChg>
        <pc:spChg chg="add mod">
          <ac:chgData name="Rehman, Abdullah" userId="35cb79a4-ca36-40f8-a848-4e6a7f6105a9" providerId="ADAL" clId="{CAFC11D9-9A8D-4490-AABE-1DB0A0DEADDD}" dt="2022-06-22T22:38:36.212" v="6212" actId="164"/>
          <ac:spMkLst>
            <pc:docMk/>
            <pc:sldMk cId="3714980353" sldId="327"/>
            <ac:spMk id="17" creationId="{67646C37-B38B-E2BF-D3CA-66DF3E133FCB}"/>
          </ac:spMkLst>
        </pc:spChg>
        <pc:grpChg chg="add mod">
          <ac:chgData name="Rehman, Abdullah" userId="35cb79a4-ca36-40f8-a848-4e6a7f6105a9" providerId="ADAL" clId="{CAFC11D9-9A8D-4490-AABE-1DB0A0DEADDD}" dt="2022-06-22T22:38:36.212" v="6212" actId="164"/>
          <ac:grpSpMkLst>
            <pc:docMk/>
            <pc:sldMk cId="3714980353" sldId="327"/>
            <ac:grpSpMk id="3" creationId="{FD2C0E35-8A10-694C-6C22-6B398BD312C0}"/>
          </ac:grpSpMkLst>
        </pc:grpChg>
        <pc:picChg chg="add mod">
          <ac:chgData name="Rehman, Abdullah" userId="35cb79a4-ca36-40f8-a848-4e6a7f6105a9" providerId="ADAL" clId="{CAFC11D9-9A8D-4490-AABE-1DB0A0DEADDD}" dt="2022-06-22T15:11:04.116" v="1949" actId="1076"/>
          <ac:picMkLst>
            <pc:docMk/>
            <pc:sldMk cId="3714980353" sldId="327"/>
            <ac:picMk id="13" creationId="{E6DB6545-739D-AC7F-D1C1-A251BF32EB39}"/>
          </ac:picMkLst>
        </pc:picChg>
        <pc:picChg chg="del">
          <ac:chgData name="Rehman, Abdullah" userId="35cb79a4-ca36-40f8-a848-4e6a7f6105a9" providerId="ADAL" clId="{CAFC11D9-9A8D-4490-AABE-1DB0A0DEADDD}" dt="2022-06-22T15:10:24.577" v="1943" actId="478"/>
          <ac:picMkLst>
            <pc:docMk/>
            <pc:sldMk cId="3714980353" sldId="327"/>
            <ac:picMk id="19" creationId="{2CBE34CF-EB22-F349-12F3-AA7EDF522539}"/>
          </ac:picMkLst>
        </pc:picChg>
        <pc:picChg chg="del">
          <ac:chgData name="Rehman, Abdullah" userId="35cb79a4-ca36-40f8-a848-4e6a7f6105a9" providerId="ADAL" clId="{CAFC11D9-9A8D-4490-AABE-1DB0A0DEADDD}" dt="2022-06-22T15:10:25.538" v="1944" actId="478"/>
          <ac:picMkLst>
            <pc:docMk/>
            <pc:sldMk cId="3714980353" sldId="327"/>
            <ac:picMk id="20" creationId="{F042B578-B53A-FDE8-5E83-667FB32C2C7B}"/>
          </ac:picMkLst>
        </pc:picChg>
        <pc:picChg chg="del">
          <ac:chgData name="Rehman, Abdullah" userId="35cb79a4-ca36-40f8-a848-4e6a7f6105a9" providerId="ADAL" clId="{CAFC11D9-9A8D-4490-AABE-1DB0A0DEADDD}" dt="2022-06-22T15:10:26.883" v="1945" actId="478"/>
          <ac:picMkLst>
            <pc:docMk/>
            <pc:sldMk cId="3714980353" sldId="327"/>
            <ac:picMk id="21" creationId="{94F47701-6EAD-F812-445D-8ACA07A8C5C7}"/>
          </ac:picMkLst>
        </pc:picChg>
      </pc:sldChg>
      <pc:sldChg chg="addSp delSp modSp add del mod ord">
        <pc:chgData name="Rehman, Abdullah" userId="35cb79a4-ca36-40f8-a848-4e6a7f6105a9" providerId="ADAL" clId="{CAFC11D9-9A8D-4490-AABE-1DB0A0DEADDD}" dt="2022-06-22T18:42:04.084" v="3612" actId="2696"/>
        <pc:sldMkLst>
          <pc:docMk/>
          <pc:sldMk cId="943073145" sldId="328"/>
        </pc:sldMkLst>
        <pc:spChg chg="mod">
          <ac:chgData name="Rehman, Abdullah" userId="35cb79a4-ca36-40f8-a848-4e6a7f6105a9" providerId="ADAL" clId="{CAFC11D9-9A8D-4490-AABE-1DB0A0DEADDD}" dt="2022-06-22T15:14:24.899" v="1957"/>
          <ac:spMkLst>
            <pc:docMk/>
            <pc:sldMk cId="943073145" sldId="328"/>
            <ac:spMk id="2" creationId="{99FF0E39-D9FB-45F3-92EC-6CE4D726492D}"/>
          </ac:spMkLst>
        </pc:spChg>
        <pc:spChg chg="mod">
          <ac:chgData name="Rehman, Abdullah" userId="35cb79a4-ca36-40f8-a848-4e6a7f6105a9" providerId="ADAL" clId="{CAFC11D9-9A8D-4490-AABE-1DB0A0DEADDD}" dt="2022-06-22T18:25:35.874" v="3369" actId="20577"/>
          <ac:spMkLst>
            <pc:docMk/>
            <pc:sldMk cId="943073145" sldId="328"/>
            <ac:spMk id="4" creationId="{3DE93729-D9F2-65BA-520E-9084E5125149}"/>
          </ac:spMkLst>
        </pc:spChg>
        <pc:picChg chg="add del mod">
          <ac:chgData name="Rehman, Abdullah" userId="35cb79a4-ca36-40f8-a848-4e6a7f6105a9" providerId="ADAL" clId="{CAFC11D9-9A8D-4490-AABE-1DB0A0DEADDD}" dt="2022-06-22T18:23:02.943" v="3348" actId="478"/>
          <ac:picMkLst>
            <pc:docMk/>
            <pc:sldMk cId="943073145" sldId="328"/>
            <ac:picMk id="3" creationId="{63278694-CD4C-57B4-9709-82AAA6A256A8}"/>
          </ac:picMkLst>
        </pc:picChg>
        <pc:picChg chg="add mod">
          <ac:chgData name="Rehman, Abdullah" userId="35cb79a4-ca36-40f8-a848-4e6a7f6105a9" providerId="ADAL" clId="{CAFC11D9-9A8D-4490-AABE-1DB0A0DEADDD}" dt="2022-06-22T18:23:52.705" v="3357" actId="1076"/>
          <ac:picMkLst>
            <pc:docMk/>
            <pc:sldMk cId="943073145" sldId="328"/>
            <ac:picMk id="7" creationId="{3CCEC279-C1AE-5BC4-B7B8-F9F68B0EBACA}"/>
          </ac:picMkLst>
        </pc:picChg>
        <pc:picChg chg="del">
          <ac:chgData name="Rehman, Abdullah" userId="35cb79a4-ca36-40f8-a848-4e6a7f6105a9" providerId="ADAL" clId="{CAFC11D9-9A8D-4490-AABE-1DB0A0DEADDD}" dt="2022-06-22T15:15:26.904" v="1969" actId="478"/>
          <ac:picMkLst>
            <pc:docMk/>
            <pc:sldMk cId="943073145" sldId="328"/>
            <ac:picMk id="17" creationId="{9886A4E2-87D3-C955-7ED1-EBF68369D9E9}"/>
          </ac:picMkLst>
        </pc:picChg>
      </pc:sldChg>
      <pc:sldChg chg="modSp add del mod">
        <pc:chgData name="Rehman, Abdullah" userId="35cb79a4-ca36-40f8-a848-4e6a7f6105a9" providerId="ADAL" clId="{CAFC11D9-9A8D-4490-AABE-1DB0A0DEADDD}" dt="2022-06-22T15:26:35.979" v="2042" actId="2696"/>
        <pc:sldMkLst>
          <pc:docMk/>
          <pc:sldMk cId="1037966327" sldId="329"/>
        </pc:sldMkLst>
        <pc:spChg chg="mod">
          <ac:chgData name="Rehman, Abdullah" userId="35cb79a4-ca36-40f8-a848-4e6a7f6105a9" providerId="ADAL" clId="{CAFC11D9-9A8D-4490-AABE-1DB0A0DEADDD}" dt="2022-06-22T15:23:39.906" v="2013" actId="20577"/>
          <ac:spMkLst>
            <pc:docMk/>
            <pc:sldMk cId="1037966327" sldId="329"/>
            <ac:spMk id="2" creationId="{99FF0E39-D9FB-45F3-92EC-6CE4D726492D}"/>
          </ac:spMkLst>
        </pc:spChg>
      </pc:sldChg>
      <pc:sldChg chg="addSp delSp modSp add del mod ord delAnim modAnim">
        <pc:chgData name="Rehman, Abdullah" userId="35cb79a4-ca36-40f8-a848-4e6a7f6105a9" providerId="ADAL" clId="{CAFC11D9-9A8D-4490-AABE-1DB0A0DEADDD}" dt="2022-06-22T18:34:52.019" v="3451" actId="2696"/>
        <pc:sldMkLst>
          <pc:docMk/>
          <pc:sldMk cId="3151453501" sldId="330"/>
        </pc:sldMkLst>
        <pc:spChg chg="mod">
          <ac:chgData name="Rehman, Abdullah" userId="35cb79a4-ca36-40f8-a848-4e6a7f6105a9" providerId="ADAL" clId="{CAFC11D9-9A8D-4490-AABE-1DB0A0DEADDD}" dt="2022-06-22T15:24:44.626" v="2041" actId="20577"/>
          <ac:spMkLst>
            <pc:docMk/>
            <pc:sldMk cId="3151453501" sldId="330"/>
            <ac:spMk id="2" creationId="{99FF0E39-D9FB-45F3-92EC-6CE4D726492D}"/>
          </ac:spMkLst>
        </pc:spChg>
        <pc:spChg chg="add del mod">
          <ac:chgData name="Rehman, Abdullah" userId="35cb79a4-ca36-40f8-a848-4e6a7f6105a9" providerId="ADAL" clId="{CAFC11D9-9A8D-4490-AABE-1DB0A0DEADDD}" dt="2022-06-22T18:28:32.640" v="3412" actId="478"/>
          <ac:spMkLst>
            <pc:docMk/>
            <pc:sldMk cId="3151453501" sldId="330"/>
            <ac:spMk id="4" creationId="{BBCFD7C0-92A7-999C-841C-04648ECA222E}"/>
          </ac:spMkLst>
        </pc:spChg>
        <pc:picChg chg="add del mod">
          <ac:chgData name="Rehman, Abdullah" userId="35cb79a4-ca36-40f8-a848-4e6a7f6105a9" providerId="ADAL" clId="{CAFC11D9-9A8D-4490-AABE-1DB0A0DEADDD}" dt="2022-06-22T18:28:29.211" v="3411" actId="478"/>
          <ac:picMkLst>
            <pc:docMk/>
            <pc:sldMk cId="3151453501" sldId="330"/>
            <ac:picMk id="13" creationId="{4A99A0B3-FBA7-03FD-6AA1-23578E874328}"/>
          </ac:picMkLst>
        </pc:picChg>
        <pc:picChg chg="add mod">
          <ac:chgData name="Rehman, Abdullah" userId="35cb79a4-ca36-40f8-a848-4e6a7f6105a9" providerId="ADAL" clId="{CAFC11D9-9A8D-4490-AABE-1DB0A0DEADDD}" dt="2022-06-22T15:26:59.354" v="2047" actId="1076"/>
          <ac:picMkLst>
            <pc:docMk/>
            <pc:sldMk cId="3151453501" sldId="330"/>
            <ac:picMk id="17" creationId="{CE63BE8D-672B-56A0-6E3D-A077B17EF7F0}"/>
          </ac:picMkLst>
        </pc:picChg>
        <pc:picChg chg="del">
          <ac:chgData name="Rehman, Abdullah" userId="35cb79a4-ca36-40f8-a848-4e6a7f6105a9" providerId="ADAL" clId="{CAFC11D9-9A8D-4490-AABE-1DB0A0DEADDD}" dt="2022-06-22T15:26:42.211" v="2043" actId="478"/>
          <ac:picMkLst>
            <pc:docMk/>
            <pc:sldMk cId="3151453501" sldId="330"/>
            <ac:picMk id="19" creationId="{2CBE34CF-EB22-F349-12F3-AA7EDF522539}"/>
          </ac:picMkLst>
        </pc:picChg>
        <pc:picChg chg="del">
          <ac:chgData name="Rehman, Abdullah" userId="35cb79a4-ca36-40f8-a848-4e6a7f6105a9" providerId="ADAL" clId="{CAFC11D9-9A8D-4490-AABE-1DB0A0DEADDD}" dt="2022-06-22T15:26:43.292" v="2044" actId="478"/>
          <ac:picMkLst>
            <pc:docMk/>
            <pc:sldMk cId="3151453501" sldId="330"/>
            <ac:picMk id="20" creationId="{F042B578-B53A-FDE8-5E83-667FB32C2C7B}"/>
          </ac:picMkLst>
        </pc:picChg>
        <pc:picChg chg="del">
          <ac:chgData name="Rehman, Abdullah" userId="35cb79a4-ca36-40f8-a848-4e6a7f6105a9" providerId="ADAL" clId="{CAFC11D9-9A8D-4490-AABE-1DB0A0DEADDD}" dt="2022-06-22T15:26:44.900" v="2045" actId="478"/>
          <ac:picMkLst>
            <pc:docMk/>
            <pc:sldMk cId="3151453501" sldId="330"/>
            <ac:picMk id="21" creationId="{94F47701-6EAD-F812-445D-8ACA07A8C5C7}"/>
          </ac:picMkLst>
        </pc:picChg>
      </pc:sldChg>
      <pc:sldChg chg="addSp delSp modSp add del mod ord">
        <pc:chgData name="Rehman, Abdullah" userId="35cb79a4-ca36-40f8-a848-4e6a7f6105a9" providerId="ADAL" clId="{CAFC11D9-9A8D-4490-AABE-1DB0A0DEADDD}" dt="2022-06-22T21:34:00.873" v="5541" actId="47"/>
        <pc:sldMkLst>
          <pc:docMk/>
          <pc:sldMk cId="3464458944" sldId="331"/>
        </pc:sldMkLst>
        <pc:spChg chg="mod">
          <ac:chgData name="Rehman, Abdullah" userId="35cb79a4-ca36-40f8-a848-4e6a7f6105a9" providerId="ADAL" clId="{CAFC11D9-9A8D-4490-AABE-1DB0A0DEADDD}" dt="2022-06-22T15:29:17.004" v="2120" actId="14100"/>
          <ac:spMkLst>
            <pc:docMk/>
            <pc:sldMk cId="3464458944" sldId="331"/>
            <ac:spMk id="2" creationId="{99FF0E39-D9FB-45F3-92EC-6CE4D726492D}"/>
          </ac:spMkLst>
        </pc:spChg>
        <pc:spChg chg="add del">
          <ac:chgData name="Rehman, Abdullah" userId="35cb79a4-ca36-40f8-a848-4e6a7f6105a9" providerId="ADAL" clId="{CAFC11D9-9A8D-4490-AABE-1DB0A0DEADDD}" dt="2022-06-22T18:49:37.833" v="3887" actId="478"/>
          <ac:spMkLst>
            <pc:docMk/>
            <pc:sldMk cId="3464458944" sldId="331"/>
            <ac:spMk id="3" creationId="{81A73D3B-F9F4-B9FE-66FC-2ACC48F59758}"/>
          </ac:spMkLst>
        </pc:spChg>
        <pc:spChg chg="mod">
          <ac:chgData name="Rehman, Abdullah" userId="35cb79a4-ca36-40f8-a848-4e6a7f6105a9" providerId="ADAL" clId="{CAFC11D9-9A8D-4490-AABE-1DB0A0DEADDD}" dt="2022-06-22T19:06:05.032" v="4311" actId="20577"/>
          <ac:spMkLst>
            <pc:docMk/>
            <pc:sldMk cId="3464458944" sldId="331"/>
            <ac:spMk id="4" creationId="{3DE93729-D9F2-65BA-520E-9084E5125149}"/>
          </ac:spMkLst>
        </pc:spChg>
        <pc:spChg chg="add del mod">
          <ac:chgData name="Rehman, Abdullah" userId="35cb79a4-ca36-40f8-a848-4e6a7f6105a9" providerId="ADAL" clId="{CAFC11D9-9A8D-4490-AABE-1DB0A0DEADDD}" dt="2022-06-22T19:03:35.988" v="4260" actId="478"/>
          <ac:spMkLst>
            <pc:docMk/>
            <pc:sldMk cId="3464458944" sldId="331"/>
            <ac:spMk id="5" creationId="{9D42E5C0-25B6-091F-C59D-ACF5EC024B35}"/>
          </ac:spMkLst>
        </pc:spChg>
        <pc:spChg chg="add del mod">
          <ac:chgData name="Rehman, Abdullah" userId="35cb79a4-ca36-40f8-a848-4e6a7f6105a9" providerId="ADAL" clId="{CAFC11D9-9A8D-4490-AABE-1DB0A0DEADDD}" dt="2022-06-22T18:48:40.360" v="3864" actId="478"/>
          <ac:spMkLst>
            <pc:docMk/>
            <pc:sldMk cId="3464458944" sldId="331"/>
            <ac:spMk id="13" creationId="{AF0569A4-16E8-97C4-47DC-168693126D4A}"/>
          </ac:spMkLst>
        </pc:spChg>
        <pc:spChg chg="mod">
          <ac:chgData name="Rehman, Abdullah" userId="35cb79a4-ca36-40f8-a848-4e6a7f6105a9" providerId="ADAL" clId="{CAFC11D9-9A8D-4490-AABE-1DB0A0DEADDD}" dt="2022-06-22T18:38:39.537" v="3461" actId="20577"/>
          <ac:spMkLst>
            <pc:docMk/>
            <pc:sldMk cId="3464458944" sldId="331"/>
            <ac:spMk id="15" creationId="{25DB2B95-DBD1-B7DD-EF31-A97171FC4EAB}"/>
          </ac:spMkLst>
        </pc:spChg>
        <pc:picChg chg="del">
          <ac:chgData name="Rehman, Abdullah" userId="35cb79a4-ca36-40f8-a848-4e6a7f6105a9" providerId="ADAL" clId="{CAFC11D9-9A8D-4490-AABE-1DB0A0DEADDD}" dt="2022-06-22T15:29:42.240" v="2130" actId="478"/>
          <ac:picMkLst>
            <pc:docMk/>
            <pc:sldMk cId="3464458944" sldId="331"/>
            <ac:picMk id="3" creationId="{63278694-CD4C-57B4-9709-82AAA6A256A8}"/>
          </ac:picMkLst>
        </pc:picChg>
        <pc:picChg chg="add mod">
          <ac:chgData name="Rehman, Abdullah" userId="35cb79a4-ca36-40f8-a848-4e6a7f6105a9" providerId="ADAL" clId="{CAFC11D9-9A8D-4490-AABE-1DB0A0DEADDD}" dt="2022-06-22T19:03:53.080" v="4264" actId="14100"/>
          <ac:picMkLst>
            <pc:docMk/>
            <pc:sldMk cId="3464458944" sldId="331"/>
            <ac:picMk id="17" creationId="{F27ADE18-7518-53A2-A8F2-37D7877FB1B9}"/>
          </ac:picMkLst>
        </pc:picChg>
      </pc:sldChg>
      <pc:sldChg chg="addSp delSp modSp add del mod">
        <pc:chgData name="Rehman, Abdullah" userId="35cb79a4-ca36-40f8-a848-4e6a7f6105a9" providerId="ADAL" clId="{CAFC11D9-9A8D-4490-AABE-1DB0A0DEADDD}" dt="2022-06-22T21:33:59.197" v="5540" actId="47"/>
        <pc:sldMkLst>
          <pc:docMk/>
          <pc:sldMk cId="4087387571" sldId="332"/>
        </pc:sldMkLst>
        <pc:spChg chg="mod">
          <ac:chgData name="Rehman, Abdullah" userId="35cb79a4-ca36-40f8-a848-4e6a7f6105a9" providerId="ADAL" clId="{CAFC11D9-9A8D-4490-AABE-1DB0A0DEADDD}" dt="2022-06-22T15:33:13.251" v="2175" actId="20577"/>
          <ac:spMkLst>
            <pc:docMk/>
            <pc:sldMk cId="4087387571" sldId="332"/>
            <ac:spMk id="2" creationId="{99FF0E39-D9FB-45F3-92EC-6CE4D726492D}"/>
          </ac:spMkLst>
        </pc:spChg>
        <pc:spChg chg="mod">
          <ac:chgData name="Rehman, Abdullah" userId="35cb79a4-ca36-40f8-a848-4e6a7f6105a9" providerId="ADAL" clId="{CAFC11D9-9A8D-4490-AABE-1DB0A0DEADDD}" dt="2022-06-22T21:22:44.441" v="5466" actId="27636"/>
          <ac:spMkLst>
            <pc:docMk/>
            <pc:sldMk cId="4087387571" sldId="332"/>
            <ac:spMk id="4" creationId="{3DE93729-D9F2-65BA-520E-9084E5125149}"/>
          </ac:spMkLst>
        </pc:spChg>
        <pc:spChg chg="add del mod">
          <ac:chgData name="Rehman, Abdullah" userId="35cb79a4-ca36-40f8-a848-4e6a7f6105a9" providerId="ADAL" clId="{CAFC11D9-9A8D-4490-AABE-1DB0A0DEADDD}" dt="2022-06-22T19:04:01.929" v="4265" actId="478"/>
          <ac:spMkLst>
            <pc:docMk/>
            <pc:sldMk cId="4087387571" sldId="332"/>
            <ac:spMk id="13" creationId="{E553F402-FCA1-1D10-03CC-C6F5A40CE503}"/>
          </ac:spMkLst>
        </pc:spChg>
        <pc:picChg chg="add mod">
          <ac:chgData name="Rehman, Abdullah" userId="35cb79a4-ca36-40f8-a848-4e6a7f6105a9" providerId="ADAL" clId="{CAFC11D9-9A8D-4490-AABE-1DB0A0DEADDD}" dt="2022-06-22T19:04:26.481" v="4270" actId="1076"/>
          <ac:picMkLst>
            <pc:docMk/>
            <pc:sldMk cId="4087387571" sldId="332"/>
            <ac:picMk id="17" creationId="{943373E9-64E4-8BFC-4700-1DA15B8A9648}"/>
          </ac:picMkLst>
        </pc:picChg>
      </pc:sldChg>
      <pc:sldChg chg="addSp delSp modSp new mod ord">
        <pc:chgData name="Rehman, Abdullah" userId="35cb79a4-ca36-40f8-a848-4e6a7f6105a9" providerId="ADAL" clId="{CAFC11D9-9A8D-4490-AABE-1DB0A0DEADDD}" dt="2022-06-23T00:02:57.424" v="6439" actId="478"/>
        <pc:sldMkLst>
          <pc:docMk/>
          <pc:sldMk cId="828380148" sldId="333"/>
        </pc:sldMkLst>
        <pc:spChg chg="del mod">
          <ac:chgData name="Rehman, Abdullah" userId="35cb79a4-ca36-40f8-a848-4e6a7f6105a9" providerId="ADAL" clId="{CAFC11D9-9A8D-4490-AABE-1DB0A0DEADDD}" dt="2022-06-23T00:02:57.424" v="6439" actId="478"/>
          <ac:spMkLst>
            <pc:docMk/>
            <pc:sldMk cId="828380148" sldId="333"/>
            <ac:spMk id="2" creationId="{0E7EF504-BA51-7049-7D57-DBB86D22CFE9}"/>
          </ac:spMkLst>
        </pc:spChg>
        <pc:picChg chg="add mod">
          <ac:chgData name="Rehman, Abdullah" userId="35cb79a4-ca36-40f8-a848-4e6a7f6105a9" providerId="ADAL" clId="{CAFC11D9-9A8D-4490-AABE-1DB0A0DEADDD}" dt="2022-06-22T15:34:56.844" v="2194" actId="1076"/>
          <ac:picMkLst>
            <pc:docMk/>
            <pc:sldMk cId="828380148" sldId="333"/>
            <ac:picMk id="3" creationId="{199640C3-55C6-6127-DFD5-6B58518A834B}"/>
          </ac:picMkLst>
        </pc:picChg>
      </pc:sldChg>
      <pc:sldChg chg="addSp delSp modSp new mod ord">
        <pc:chgData name="Rehman, Abdullah" userId="35cb79a4-ca36-40f8-a848-4e6a7f6105a9" providerId="ADAL" clId="{CAFC11D9-9A8D-4490-AABE-1DB0A0DEADDD}" dt="2022-06-23T00:03:01.842" v="6440" actId="478"/>
        <pc:sldMkLst>
          <pc:docMk/>
          <pc:sldMk cId="3213049917" sldId="334"/>
        </pc:sldMkLst>
        <pc:spChg chg="del mod">
          <ac:chgData name="Rehman, Abdullah" userId="35cb79a4-ca36-40f8-a848-4e6a7f6105a9" providerId="ADAL" clId="{CAFC11D9-9A8D-4490-AABE-1DB0A0DEADDD}" dt="2022-06-23T00:03:01.842" v="6440" actId="478"/>
          <ac:spMkLst>
            <pc:docMk/>
            <pc:sldMk cId="3213049917" sldId="334"/>
            <ac:spMk id="2" creationId="{6ABC1FA7-0057-7C11-434F-BDD2B0EF335D}"/>
          </ac:spMkLst>
        </pc:spChg>
        <pc:picChg chg="add mod">
          <ac:chgData name="Rehman, Abdullah" userId="35cb79a4-ca36-40f8-a848-4e6a7f6105a9" providerId="ADAL" clId="{CAFC11D9-9A8D-4490-AABE-1DB0A0DEADDD}" dt="2022-06-22T15:35:37.331" v="2202" actId="1076"/>
          <ac:picMkLst>
            <pc:docMk/>
            <pc:sldMk cId="3213049917" sldId="334"/>
            <ac:picMk id="3" creationId="{870F2113-B235-E043-AF46-CC7D95890845}"/>
          </ac:picMkLst>
        </pc:picChg>
      </pc:sldChg>
      <pc:sldChg chg="addSp delSp modSp add mod delCm">
        <pc:chgData name="Rehman, Abdullah" userId="35cb79a4-ca36-40f8-a848-4e6a7f6105a9" providerId="ADAL" clId="{CAFC11D9-9A8D-4490-AABE-1DB0A0DEADDD}" dt="2022-06-23T00:01:07.334" v="6397" actId="20577"/>
        <pc:sldMkLst>
          <pc:docMk/>
          <pc:sldMk cId="942856328" sldId="335"/>
        </pc:sldMkLst>
        <pc:spChg chg="mod">
          <ac:chgData name="Rehman, Abdullah" userId="35cb79a4-ca36-40f8-a848-4e6a7f6105a9" providerId="ADAL" clId="{CAFC11D9-9A8D-4490-AABE-1DB0A0DEADDD}" dt="2022-06-22T15:39:27.460" v="2244" actId="2711"/>
          <ac:spMkLst>
            <pc:docMk/>
            <pc:sldMk cId="942856328" sldId="335"/>
            <ac:spMk id="2" creationId="{99FF0E39-D9FB-45F3-92EC-6CE4D726492D}"/>
          </ac:spMkLst>
        </pc:spChg>
        <pc:spChg chg="mod">
          <ac:chgData name="Rehman, Abdullah" userId="35cb79a4-ca36-40f8-a848-4e6a7f6105a9" providerId="ADAL" clId="{CAFC11D9-9A8D-4490-AABE-1DB0A0DEADDD}" dt="2022-06-22T19:06:45.066" v="4349" actId="27636"/>
          <ac:spMkLst>
            <pc:docMk/>
            <pc:sldMk cId="942856328" sldId="335"/>
            <ac:spMk id="4" creationId="{3DE93729-D9F2-65BA-520E-9084E5125149}"/>
          </ac:spMkLst>
        </pc:spChg>
        <pc:spChg chg="add del mod">
          <ac:chgData name="Rehman, Abdullah" userId="35cb79a4-ca36-40f8-a848-4e6a7f6105a9" providerId="ADAL" clId="{CAFC11D9-9A8D-4490-AABE-1DB0A0DEADDD}" dt="2022-06-22T19:04:31.932" v="4271" actId="478"/>
          <ac:spMkLst>
            <pc:docMk/>
            <pc:sldMk cId="942856328" sldId="335"/>
            <ac:spMk id="13" creationId="{A8AD2A5E-0934-8F85-26BB-DE264FBF7345}"/>
          </ac:spMkLst>
        </pc:spChg>
        <pc:spChg chg="mod">
          <ac:chgData name="Rehman, Abdullah" userId="35cb79a4-ca36-40f8-a848-4e6a7f6105a9" providerId="ADAL" clId="{CAFC11D9-9A8D-4490-AABE-1DB0A0DEADDD}" dt="2022-06-23T00:01:07.334" v="6397" actId="20577"/>
          <ac:spMkLst>
            <pc:docMk/>
            <pc:sldMk cId="942856328" sldId="335"/>
            <ac:spMk id="15" creationId="{25DB2B95-DBD1-B7DD-EF31-A97171FC4EAB}"/>
          </ac:spMkLst>
        </pc:spChg>
        <pc:graphicFrameChg chg="add mod modGraphic">
          <ac:chgData name="Rehman, Abdullah" userId="35cb79a4-ca36-40f8-a848-4e6a7f6105a9" providerId="ADAL" clId="{CAFC11D9-9A8D-4490-AABE-1DB0A0DEADDD}" dt="2022-06-22T21:46:36.046" v="5579" actId="1076"/>
          <ac:graphicFrameMkLst>
            <pc:docMk/>
            <pc:sldMk cId="942856328" sldId="335"/>
            <ac:graphicFrameMk id="8" creationId="{FE53256A-8C51-02C5-109B-8979ED2EC481}"/>
          </ac:graphicFrameMkLst>
        </pc:graphicFrameChg>
        <pc:picChg chg="add del mod">
          <ac:chgData name="Rehman, Abdullah" userId="35cb79a4-ca36-40f8-a848-4e6a7f6105a9" providerId="ADAL" clId="{CAFC11D9-9A8D-4490-AABE-1DB0A0DEADDD}" dt="2022-06-22T21:45:47.394" v="5568" actId="478"/>
          <ac:picMkLst>
            <pc:docMk/>
            <pc:sldMk cId="942856328" sldId="335"/>
            <ac:picMk id="5" creationId="{B4029809-FC31-9DFF-3876-93A39231E940}"/>
          </ac:picMkLst>
        </pc:picChg>
        <pc:picChg chg="add del mod">
          <ac:chgData name="Rehman, Abdullah" userId="35cb79a4-ca36-40f8-a848-4e6a7f6105a9" providerId="ADAL" clId="{CAFC11D9-9A8D-4490-AABE-1DB0A0DEADDD}" dt="2022-06-22T21:35:05.385" v="5547" actId="478"/>
          <ac:picMkLst>
            <pc:docMk/>
            <pc:sldMk cId="942856328" sldId="335"/>
            <ac:picMk id="17" creationId="{492A06BA-D732-DDEC-A969-ED2A8323D771}"/>
          </ac:picMkLst>
        </pc:picChg>
      </pc:sldChg>
      <pc:sldChg chg="addSp delSp modSp add mod ord delAnim delCm modNotesTx">
        <pc:chgData name="Rehman, Abdullah" userId="35cb79a4-ca36-40f8-a848-4e6a7f6105a9" providerId="ADAL" clId="{CAFC11D9-9A8D-4490-AABE-1DB0A0DEADDD}" dt="2022-06-23T00:01:15.053" v="6400" actId="20577"/>
        <pc:sldMkLst>
          <pc:docMk/>
          <pc:sldMk cId="922017554" sldId="336"/>
        </pc:sldMkLst>
        <pc:spChg chg="mod">
          <ac:chgData name="Rehman, Abdullah" userId="35cb79a4-ca36-40f8-a848-4e6a7f6105a9" providerId="ADAL" clId="{CAFC11D9-9A8D-4490-AABE-1DB0A0DEADDD}" dt="2022-06-22T21:59:07.048" v="5685" actId="20577"/>
          <ac:spMkLst>
            <pc:docMk/>
            <pc:sldMk cId="922017554" sldId="336"/>
            <ac:spMk id="2" creationId="{99FF0E39-D9FB-45F3-92EC-6CE4D726492D}"/>
          </ac:spMkLst>
        </pc:spChg>
        <pc:spChg chg="add del mod">
          <ac:chgData name="Rehman, Abdullah" userId="35cb79a4-ca36-40f8-a848-4e6a7f6105a9" providerId="ADAL" clId="{CAFC11D9-9A8D-4490-AABE-1DB0A0DEADDD}" dt="2022-06-22T15:45:27.047" v="2298" actId="478"/>
          <ac:spMkLst>
            <pc:docMk/>
            <pc:sldMk cId="922017554" sldId="336"/>
            <ac:spMk id="4" creationId="{68DDF647-2640-99B9-4BAA-138716E2A0A7}"/>
          </ac:spMkLst>
        </pc:spChg>
        <pc:spChg chg="add mod">
          <ac:chgData name="Rehman, Abdullah" userId="35cb79a4-ca36-40f8-a848-4e6a7f6105a9" providerId="ADAL" clId="{CAFC11D9-9A8D-4490-AABE-1DB0A0DEADDD}" dt="2022-06-22T21:34:26.096" v="5546" actId="20577"/>
          <ac:spMkLst>
            <pc:docMk/>
            <pc:sldMk cId="922017554" sldId="336"/>
            <ac:spMk id="13" creationId="{19B8A9F8-B4CC-5A30-3F2E-1A4A6D1D14E4}"/>
          </ac:spMkLst>
        </pc:spChg>
        <pc:spChg chg="mod">
          <ac:chgData name="Rehman, Abdullah" userId="35cb79a4-ca36-40f8-a848-4e6a7f6105a9" providerId="ADAL" clId="{CAFC11D9-9A8D-4490-AABE-1DB0A0DEADDD}" dt="2022-06-23T00:01:15.053" v="6400" actId="20577"/>
          <ac:spMkLst>
            <pc:docMk/>
            <pc:sldMk cId="922017554" sldId="336"/>
            <ac:spMk id="15" creationId="{25DB2B95-DBD1-B7DD-EF31-A97171FC4EAB}"/>
          </ac:spMkLst>
        </pc:spChg>
        <pc:picChg chg="del">
          <ac:chgData name="Rehman, Abdullah" userId="35cb79a4-ca36-40f8-a848-4e6a7f6105a9" providerId="ADAL" clId="{CAFC11D9-9A8D-4490-AABE-1DB0A0DEADDD}" dt="2022-06-22T15:45:24.111" v="2297" actId="478"/>
          <ac:picMkLst>
            <pc:docMk/>
            <pc:sldMk cId="922017554" sldId="336"/>
            <ac:picMk id="13" creationId="{4A99A0B3-FBA7-03FD-6AA1-23578E874328}"/>
          </ac:picMkLst>
        </pc:picChg>
        <pc:picChg chg="del">
          <ac:chgData name="Rehman, Abdullah" userId="35cb79a4-ca36-40f8-a848-4e6a7f6105a9" providerId="ADAL" clId="{CAFC11D9-9A8D-4490-AABE-1DB0A0DEADDD}" dt="2022-06-22T15:45:28.416" v="2299" actId="478"/>
          <ac:picMkLst>
            <pc:docMk/>
            <pc:sldMk cId="922017554" sldId="336"/>
            <ac:picMk id="17" creationId="{CE63BE8D-672B-56A0-6E3D-A077B17EF7F0}"/>
          </ac:picMkLst>
        </pc:picChg>
        <pc:picChg chg="add mod">
          <ac:chgData name="Rehman, Abdullah" userId="35cb79a4-ca36-40f8-a848-4e6a7f6105a9" providerId="ADAL" clId="{CAFC11D9-9A8D-4490-AABE-1DB0A0DEADDD}" dt="2022-06-22T21:33:08.711" v="5526" actId="1076"/>
          <ac:picMkLst>
            <pc:docMk/>
            <pc:sldMk cId="922017554" sldId="336"/>
            <ac:picMk id="18" creationId="{0C0309EE-F528-B442-9E59-E3C93702412A}"/>
          </ac:picMkLst>
        </pc:picChg>
      </pc:sldChg>
      <pc:sldChg chg="addSp delSp modSp add mod modAnim">
        <pc:chgData name="Rehman, Abdullah" userId="35cb79a4-ca36-40f8-a848-4e6a7f6105a9" providerId="ADAL" clId="{CAFC11D9-9A8D-4490-AABE-1DB0A0DEADDD}" dt="2022-06-23T00:01:38.175" v="6416" actId="20577"/>
        <pc:sldMkLst>
          <pc:docMk/>
          <pc:sldMk cId="1883638380" sldId="337"/>
        </pc:sldMkLst>
        <pc:spChg chg="mod">
          <ac:chgData name="Rehman, Abdullah" userId="35cb79a4-ca36-40f8-a848-4e6a7f6105a9" providerId="ADAL" clId="{CAFC11D9-9A8D-4490-AABE-1DB0A0DEADDD}" dt="2022-06-22T21:59:14.260" v="5698" actId="20577"/>
          <ac:spMkLst>
            <pc:docMk/>
            <pc:sldMk cId="1883638380" sldId="337"/>
            <ac:spMk id="2" creationId="{99FF0E39-D9FB-45F3-92EC-6CE4D726492D}"/>
          </ac:spMkLst>
        </pc:spChg>
        <pc:spChg chg="add del mod">
          <ac:chgData name="Rehman, Abdullah" userId="35cb79a4-ca36-40f8-a848-4e6a7f6105a9" providerId="ADAL" clId="{CAFC11D9-9A8D-4490-AABE-1DB0A0DEADDD}" dt="2022-06-22T15:46:50.700" v="2306" actId="478"/>
          <ac:spMkLst>
            <pc:docMk/>
            <pc:sldMk cId="1883638380" sldId="337"/>
            <ac:spMk id="4" creationId="{8089BE1C-1952-30BA-B58B-47F0E1CCD3E8}"/>
          </ac:spMkLst>
        </pc:spChg>
        <pc:spChg chg="mod">
          <ac:chgData name="Rehman, Abdullah" userId="35cb79a4-ca36-40f8-a848-4e6a7f6105a9" providerId="ADAL" clId="{CAFC11D9-9A8D-4490-AABE-1DB0A0DEADDD}" dt="2022-06-23T00:01:38.175" v="6416" actId="20577"/>
          <ac:spMkLst>
            <pc:docMk/>
            <pc:sldMk cId="1883638380" sldId="337"/>
            <ac:spMk id="15" creationId="{25DB2B95-DBD1-B7DD-EF31-A97171FC4EAB}"/>
          </ac:spMkLst>
        </pc:spChg>
        <pc:spChg chg="add mod">
          <ac:chgData name="Rehman, Abdullah" userId="35cb79a4-ca36-40f8-a848-4e6a7f6105a9" providerId="ADAL" clId="{CAFC11D9-9A8D-4490-AABE-1DB0A0DEADDD}" dt="2022-06-22T21:51:51.518" v="5648" actId="20577"/>
          <ac:spMkLst>
            <pc:docMk/>
            <pc:sldMk cId="1883638380" sldId="337"/>
            <ac:spMk id="18" creationId="{57292EFD-733A-E212-E2CB-0F930FE6BD76}"/>
          </ac:spMkLst>
        </pc:spChg>
        <pc:spChg chg="mod">
          <ac:chgData name="Rehman, Abdullah" userId="35cb79a4-ca36-40f8-a848-4e6a7f6105a9" providerId="ADAL" clId="{CAFC11D9-9A8D-4490-AABE-1DB0A0DEADDD}" dt="2022-06-22T15:50:53.108" v="2343" actId="2711"/>
          <ac:spMkLst>
            <pc:docMk/>
            <pc:sldMk cId="1883638380" sldId="337"/>
            <ac:spMk id="20" creationId="{6D82E444-75B7-003E-D718-45729EA202EB}"/>
          </ac:spMkLst>
        </pc:spChg>
        <pc:spChg chg="mod">
          <ac:chgData name="Rehman, Abdullah" userId="35cb79a4-ca36-40f8-a848-4e6a7f6105a9" providerId="ADAL" clId="{CAFC11D9-9A8D-4490-AABE-1DB0A0DEADDD}" dt="2022-06-22T15:50:58.540" v="2344" actId="2711"/>
          <ac:spMkLst>
            <pc:docMk/>
            <pc:sldMk cId="1883638380" sldId="337"/>
            <ac:spMk id="21" creationId="{8737896C-21D5-9940-CD45-6E963FB5E96D}"/>
          </ac:spMkLst>
        </pc:spChg>
        <pc:spChg chg="add mod">
          <ac:chgData name="Rehman, Abdullah" userId="35cb79a4-ca36-40f8-a848-4e6a7f6105a9" providerId="ADAL" clId="{CAFC11D9-9A8D-4490-AABE-1DB0A0DEADDD}" dt="2022-06-22T22:13:14.501" v="6179" actId="164"/>
          <ac:spMkLst>
            <pc:docMk/>
            <pc:sldMk cId="1883638380" sldId="337"/>
            <ac:spMk id="22" creationId="{7DC35E0D-FF11-C381-7992-69444B171D0F}"/>
          </ac:spMkLst>
        </pc:spChg>
        <pc:grpChg chg="add mod">
          <ac:chgData name="Rehman, Abdullah" userId="35cb79a4-ca36-40f8-a848-4e6a7f6105a9" providerId="ADAL" clId="{CAFC11D9-9A8D-4490-AABE-1DB0A0DEADDD}" dt="2022-06-22T22:13:14.501" v="6179" actId="164"/>
          <ac:grpSpMkLst>
            <pc:docMk/>
            <pc:sldMk cId="1883638380" sldId="337"/>
            <ac:grpSpMk id="3" creationId="{EA8C306C-B759-427C-52FE-5B9C5B860AB8}"/>
          </ac:grpSpMkLst>
        </pc:grpChg>
        <pc:grpChg chg="add mod">
          <ac:chgData name="Rehman, Abdullah" userId="35cb79a4-ca36-40f8-a848-4e6a7f6105a9" providerId="ADAL" clId="{CAFC11D9-9A8D-4490-AABE-1DB0A0DEADDD}" dt="2022-06-22T15:47:25.464" v="2309" actId="1076"/>
          <ac:grpSpMkLst>
            <pc:docMk/>
            <pc:sldMk cId="1883638380" sldId="337"/>
            <ac:grpSpMk id="19" creationId="{BDC5E24F-DEBF-B2BA-71D1-4DBF6C4D0154}"/>
          </ac:grpSpMkLst>
        </pc:grpChg>
        <pc:picChg chg="add mod">
          <ac:chgData name="Rehman, Abdullah" userId="35cb79a4-ca36-40f8-a848-4e6a7f6105a9" providerId="ADAL" clId="{CAFC11D9-9A8D-4490-AABE-1DB0A0DEADDD}" dt="2022-06-22T15:47:25.464" v="2309" actId="1076"/>
          <ac:picMkLst>
            <pc:docMk/>
            <pc:sldMk cId="1883638380" sldId="337"/>
            <ac:picMk id="13" creationId="{DB62E370-97F2-880D-B951-C6C514038C8A}"/>
          </ac:picMkLst>
        </pc:picChg>
        <pc:picChg chg="add mod">
          <ac:chgData name="Rehman, Abdullah" userId="35cb79a4-ca36-40f8-a848-4e6a7f6105a9" providerId="ADAL" clId="{CAFC11D9-9A8D-4490-AABE-1DB0A0DEADDD}" dt="2022-06-22T22:13:14.501" v="6179" actId="164"/>
          <ac:picMkLst>
            <pc:docMk/>
            <pc:sldMk cId="1883638380" sldId="337"/>
            <ac:picMk id="17" creationId="{80EA3E8B-83E0-8A39-C504-29422FC6661E}"/>
          </ac:picMkLst>
        </pc:picChg>
        <pc:picChg chg="del">
          <ac:chgData name="Rehman, Abdullah" userId="35cb79a4-ca36-40f8-a848-4e6a7f6105a9" providerId="ADAL" clId="{CAFC11D9-9A8D-4490-AABE-1DB0A0DEADDD}" dt="2022-06-22T15:46:46.147" v="2305" actId="478"/>
          <ac:picMkLst>
            <pc:docMk/>
            <pc:sldMk cId="1883638380" sldId="337"/>
            <ac:picMk id="18" creationId="{0C0309EE-F528-B442-9E59-E3C93702412A}"/>
          </ac:picMkLst>
        </pc:picChg>
      </pc:sldChg>
      <pc:sldChg chg="addSp delSp modSp add mod delAnim modAnim">
        <pc:chgData name="Rehman, Abdullah" userId="35cb79a4-ca36-40f8-a848-4e6a7f6105a9" providerId="ADAL" clId="{CAFC11D9-9A8D-4490-AABE-1DB0A0DEADDD}" dt="2022-06-23T00:01:43.802" v="6418" actId="20577"/>
        <pc:sldMkLst>
          <pc:docMk/>
          <pc:sldMk cId="804775648" sldId="338"/>
        </pc:sldMkLst>
        <pc:spChg chg="mod">
          <ac:chgData name="Rehman, Abdullah" userId="35cb79a4-ca36-40f8-a848-4e6a7f6105a9" providerId="ADAL" clId="{CAFC11D9-9A8D-4490-AABE-1DB0A0DEADDD}" dt="2022-06-22T21:59:20.379" v="5709" actId="20577"/>
          <ac:spMkLst>
            <pc:docMk/>
            <pc:sldMk cId="804775648" sldId="338"/>
            <ac:spMk id="2" creationId="{99FF0E39-D9FB-45F3-92EC-6CE4D726492D}"/>
          </ac:spMkLst>
        </pc:spChg>
        <pc:spChg chg="add del mod">
          <ac:chgData name="Rehman, Abdullah" userId="35cb79a4-ca36-40f8-a848-4e6a7f6105a9" providerId="ADAL" clId="{CAFC11D9-9A8D-4490-AABE-1DB0A0DEADDD}" dt="2022-06-22T15:49:31.811" v="2314" actId="478"/>
          <ac:spMkLst>
            <pc:docMk/>
            <pc:sldMk cId="804775648" sldId="338"/>
            <ac:spMk id="4" creationId="{912C7FCA-D7FD-E122-B841-DA409440FD57}"/>
          </ac:spMkLst>
        </pc:spChg>
        <pc:spChg chg="add del mod">
          <ac:chgData name="Rehman, Abdullah" userId="35cb79a4-ca36-40f8-a848-4e6a7f6105a9" providerId="ADAL" clId="{CAFC11D9-9A8D-4490-AABE-1DB0A0DEADDD}" dt="2022-06-22T19:00:02.227" v="4241" actId="478"/>
          <ac:spMkLst>
            <pc:docMk/>
            <pc:sldMk cId="804775648" sldId="338"/>
            <ac:spMk id="4" creationId="{CA6AF4C3-D390-869F-2F3B-1B1645BA9FA5}"/>
          </ac:spMkLst>
        </pc:spChg>
        <pc:spChg chg="mod">
          <ac:chgData name="Rehman, Abdullah" userId="35cb79a4-ca36-40f8-a848-4e6a7f6105a9" providerId="ADAL" clId="{CAFC11D9-9A8D-4490-AABE-1DB0A0DEADDD}" dt="2022-06-23T00:01:43.802" v="6418" actId="20577"/>
          <ac:spMkLst>
            <pc:docMk/>
            <pc:sldMk cId="804775648" sldId="338"/>
            <ac:spMk id="15" creationId="{25DB2B95-DBD1-B7DD-EF31-A97171FC4EAB}"/>
          </ac:spMkLst>
        </pc:spChg>
        <pc:spChg chg="add mod">
          <ac:chgData name="Rehman, Abdullah" userId="35cb79a4-ca36-40f8-a848-4e6a7f6105a9" providerId="ADAL" clId="{CAFC11D9-9A8D-4490-AABE-1DB0A0DEADDD}" dt="2022-06-22T21:54:21.714" v="5668" actId="164"/>
          <ac:spMkLst>
            <pc:docMk/>
            <pc:sldMk cId="804775648" sldId="338"/>
            <ac:spMk id="19" creationId="{9C968E47-79E5-9409-EB15-E42F75615AA9}"/>
          </ac:spMkLst>
        </pc:spChg>
        <pc:spChg chg="mod">
          <ac:chgData name="Rehman, Abdullah" userId="35cb79a4-ca36-40f8-a848-4e6a7f6105a9" providerId="ADAL" clId="{CAFC11D9-9A8D-4490-AABE-1DB0A0DEADDD}" dt="2022-06-22T15:50:35.530" v="2341" actId="2711"/>
          <ac:spMkLst>
            <pc:docMk/>
            <pc:sldMk cId="804775648" sldId="338"/>
            <ac:spMk id="25" creationId="{5AC2284D-F56D-D0D3-5A00-B1DF2F4CF6B1}"/>
          </ac:spMkLst>
        </pc:spChg>
        <pc:spChg chg="mod">
          <ac:chgData name="Rehman, Abdullah" userId="35cb79a4-ca36-40f8-a848-4e6a7f6105a9" providerId="ADAL" clId="{CAFC11D9-9A8D-4490-AABE-1DB0A0DEADDD}" dt="2022-06-22T15:50:43.281" v="2342" actId="2711"/>
          <ac:spMkLst>
            <pc:docMk/>
            <pc:sldMk cId="804775648" sldId="338"/>
            <ac:spMk id="26" creationId="{5091FC32-2BE7-6B2A-3BB7-F6F94B57C03F}"/>
          </ac:spMkLst>
        </pc:spChg>
        <pc:grpChg chg="add mod">
          <ac:chgData name="Rehman, Abdullah" userId="35cb79a4-ca36-40f8-a848-4e6a7f6105a9" providerId="ADAL" clId="{CAFC11D9-9A8D-4490-AABE-1DB0A0DEADDD}" dt="2022-06-22T21:54:21.714" v="5668" actId="164"/>
          <ac:grpSpMkLst>
            <pc:docMk/>
            <pc:sldMk cId="804775648" sldId="338"/>
            <ac:grpSpMk id="8" creationId="{89866C94-9A9A-C289-D638-AACBCF77ADF8}"/>
          </ac:grpSpMkLst>
        </pc:grpChg>
        <pc:grpChg chg="del">
          <ac:chgData name="Rehman, Abdullah" userId="35cb79a4-ca36-40f8-a848-4e6a7f6105a9" providerId="ADAL" clId="{CAFC11D9-9A8D-4490-AABE-1DB0A0DEADDD}" dt="2022-06-22T15:49:35.530" v="2315" actId="478"/>
          <ac:grpSpMkLst>
            <pc:docMk/>
            <pc:sldMk cId="804775648" sldId="338"/>
            <ac:grpSpMk id="19" creationId="{BDC5E24F-DEBF-B2BA-71D1-4DBF6C4D0154}"/>
          </ac:grpSpMkLst>
        </pc:grpChg>
        <pc:grpChg chg="add mod">
          <ac:chgData name="Rehman, Abdullah" userId="35cb79a4-ca36-40f8-a848-4e6a7f6105a9" providerId="ADAL" clId="{CAFC11D9-9A8D-4490-AABE-1DB0A0DEADDD}" dt="2022-06-22T21:54:21.714" v="5668" actId="164"/>
          <ac:grpSpMkLst>
            <pc:docMk/>
            <pc:sldMk cId="804775648" sldId="338"/>
            <ac:grpSpMk id="22" creationId="{911B7790-8CD4-9EB3-E9D8-166107C06B91}"/>
          </ac:grpSpMkLst>
        </pc:grpChg>
        <pc:grpChg chg="mod">
          <ac:chgData name="Rehman, Abdullah" userId="35cb79a4-ca36-40f8-a848-4e6a7f6105a9" providerId="ADAL" clId="{CAFC11D9-9A8D-4490-AABE-1DB0A0DEADDD}" dt="2022-06-22T15:49:52.470" v="2338"/>
          <ac:grpSpMkLst>
            <pc:docMk/>
            <pc:sldMk cId="804775648" sldId="338"/>
            <ac:grpSpMk id="24" creationId="{DC9BD17F-264D-2E25-9AAB-EDC4DF2EFAE9}"/>
          </ac:grpSpMkLst>
        </pc:grpChg>
        <pc:graphicFrameChg chg="add mod modGraphic">
          <ac:chgData name="Rehman, Abdullah" userId="35cb79a4-ca36-40f8-a848-4e6a7f6105a9" providerId="ADAL" clId="{CAFC11D9-9A8D-4490-AABE-1DB0A0DEADDD}" dt="2022-06-22T21:07:39.161" v="5032" actId="1036"/>
          <ac:graphicFrameMkLst>
            <pc:docMk/>
            <pc:sldMk cId="804775648" sldId="338"/>
            <ac:graphicFrameMk id="7" creationId="{AA907695-455C-8B55-2759-767DD73FC627}"/>
          </ac:graphicFrameMkLst>
        </pc:graphicFrameChg>
        <pc:picChg chg="del">
          <ac:chgData name="Rehman, Abdullah" userId="35cb79a4-ca36-40f8-a848-4e6a7f6105a9" providerId="ADAL" clId="{CAFC11D9-9A8D-4490-AABE-1DB0A0DEADDD}" dt="2022-06-22T15:49:16.234" v="2312" actId="478"/>
          <ac:picMkLst>
            <pc:docMk/>
            <pc:sldMk cId="804775648" sldId="338"/>
            <ac:picMk id="13" creationId="{DB62E370-97F2-880D-B951-C6C514038C8A}"/>
          </ac:picMkLst>
        </pc:picChg>
        <pc:picChg chg="del">
          <ac:chgData name="Rehman, Abdullah" userId="35cb79a4-ca36-40f8-a848-4e6a7f6105a9" providerId="ADAL" clId="{CAFC11D9-9A8D-4490-AABE-1DB0A0DEADDD}" dt="2022-06-22T15:49:29.997" v="2313" actId="478"/>
          <ac:picMkLst>
            <pc:docMk/>
            <pc:sldMk cId="804775648" sldId="338"/>
            <ac:picMk id="17" creationId="{80EA3E8B-83E0-8A39-C504-29422FC6661E}"/>
          </ac:picMkLst>
        </pc:picChg>
        <pc:picChg chg="add del mod">
          <ac:chgData name="Rehman, Abdullah" userId="35cb79a4-ca36-40f8-a848-4e6a7f6105a9" providerId="ADAL" clId="{CAFC11D9-9A8D-4490-AABE-1DB0A0DEADDD}" dt="2022-06-22T18:59:59.838" v="4240" actId="21"/>
          <ac:picMkLst>
            <pc:docMk/>
            <pc:sldMk cId="804775648" sldId="338"/>
            <ac:picMk id="18" creationId="{680CF144-1234-1318-D6B7-AF6FBBA781A9}"/>
          </ac:picMkLst>
        </pc:picChg>
        <pc:picChg chg="mod">
          <ac:chgData name="Rehman, Abdullah" userId="35cb79a4-ca36-40f8-a848-4e6a7f6105a9" providerId="ADAL" clId="{CAFC11D9-9A8D-4490-AABE-1DB0A0DEADDD}" dt="2022-06-22T15:49:52.470" v="2338"/>
          <ac:picMkLst>
            <pc:docMk/>
            <pc:sldMk cId="804775648" sldId="338"/>
            <ac:picMk id="23" creationId="{36493EAB-E184-82B5-884D-86B06F92C1A8}"/>
          </ac:picMkLst>
        </pc:picChg>
      </pc:sldChg>
      <pc:sldChg chg="addSp delSp modSp add mod delAnim modAnim delCm">
        <pc:chgData name="Rehman, Abdullah" userId="35cb79a4-ca36-40f8-a848-4e6a7f6105a9" providerId="ADAL" clId="{CAFC11D9-9A8D-4490-AABE-1DB0A0DEADDD}" dt="2022-06-23T00:06:40.700" v="6448" actId="2085"/>
        <pc:sldMkLst>
          <pc:docMk/>
          <pc:sldMk cId="433231234" sldId="339"/>
        </pc:sldMkLst>
        <pc:spChg chg="mod">
          <ac:chgData name="Rehman, Abdullah" userId="35cb79a4-ca36-40f8-a848-4e6a7f6105a9" providerId="ADAL" clId="{CAFC11D9-9A8D-4490-AABE-1DB0A0DEADDD}" dt="2022-06-22T22:06:55.516" v="5830" actId="14100"/>
          <ac:spMkLst>
            <pc:docMk/>
            <pc:sldMk cId="433231234" sldId="339"/>
            <ac:spMk id="2" creationId="{99FF0E39-D9FB-45F3-92EC-6CE4D726492D}"/>
          </ac:spMkLst>
        </pc:spChg>
        <pc:spChg chg="add del mod">
          <ac:chgData name="Rehman, Abdullah" userId="35cb79a4-ca36-40f8-a848-4e6a7f6105a9" providerId="ADAL" clId="{CAFC11D9-9A8D-4490-AABE-1DB0A0DEADDD}" dt="2022-06-22T19:09:04.592" v="4380" actId="478"/>
          <ac:spMkLst>
            <pc:docMk/>
            <pc:sldMk cId="433231234" sldId="339"/>
            <ac:spMk id="4" creationId="{A968E53F-428A-900B-11F7-F9A3B7651B65}"/>
          </ac:spMkLst>
        </pc:spChg>
        <pc:spChg chg="add del mod">
          <ac:chgData name="Rehman, Abdullah" userId="35cb79a4-ca36-40f8-a848-4e6a7f6105a9" providerId="ADAL" clId="{CAFC11D9-9A8D-4490-AABE-1DB0A0DEADDD}" dt="2022-06-22T15:53:24.905" v="2347" actId="478"/>
          <ac:spMkLst>
            <pc:docMk/>
            <pc:sldMk cId="433231234" sldId="339"/>
            <ac:spMk id="4" creationId="{DE86BB32-D266-FDC8-7276-ED3505DCFA21}"/>
          </ac:spMkLst>
        </pc:spChg>
        <pc:spChg chg="mod">
          <ac:chgData name="Rehman, Abdullah" userId="35cb79a4-ca36-40f8-a848-4e6a7f6105a9" providerId="ADAL" clId="{CAFC11D9-9A8D-4490-AABE-1DB0A0DEADDD}" dt="2022-06-23T00:01:51.954" v="6423" actId="20577"/>
          <ac:spMkLst>
            <pc:docMk/>
            <pc:sldMk cId="433231234" sldId="339"/>
            <ac:spMk id="15" creationId="{25DB2B95-DBD1-B7DD-EF31-A97171FC4EAB}"/>
          </ac:spMkLst>
        </pc:spChg>
        <pc:grpChg chg="del">
          <ac:chgData name="Rehman, Abdullah" userId="35cb79a4-ca36-40f8-a848-4e6a7f6105a9" providerId="ADAL" clId="{CAFC11D9-9A8D-4490-AABE-1DB0A0DEADDD}" dt="2022-06-22T15:53:18.651" v="2346" actId="478"/>
          <ac:grpSpMkLst>
            <pc:docMk/>
            <pc:sldMk cId="433231234" sldId="339"/>
            <ac:grpSpMk id="22" creationId="{911B7790-8CD4-9EB3-E9D8-166107C06B91}"/>
          </ac:grpSpMkLst>
        </pc:grpChg>
        <pc:graphicFrameChg chg="add mod modGraphic">
          <ac:chgData name="Rehman, Abdullah" userId="35cb79a4-ca36-40f8-a848-4e6a7f6105a9" providerId="ADAL" clId="{CAFC11D9-9A8D-4490-AABE-1DB0A0DEADDD}" dt="2022-06-23T00:06:40.700" v="6448" actId="2085"/>
          <ac:graphicFrameMkLst>
            <pc:docMk/>
            <pc:sldMk cId="433231234" sldId="339"/>
            <ac:graphicFrameMk id="7" creationId="{AC3D6178-3ADF-D753-8EA1-F857310E7B65}"/>
          </ac:graphicFrameMkLst>
        </pc:graphicFrameChg>
        <pc:picChg chg="add del mod">
          <ac:chgData name="Rehman, Abdullah" userId="35cb79a4-ca36-40f8-a848-4e6a7f6105a9" providerId="ADAL" clId="{CAFC11D9-9A8D-4490-AABE-1DB0A0DEADDD}" dt="2022-06-22T19:09:00.241" v="4379" actId="478"/>
          <ac:picMkLst>
            <pc:docMk/>
            <pc:sldMk cId="433231234" sldId="339"/>
            <ac:picMk id="17" creationId="{CE23C194-8C22-F16C-BC51-94BFBE7E7838}"/>
          </ac:picMkLst>
        </pc:picChg>
        <pc:picChg chg="del">
          <ac:chgData name="Rehman, Abdullah" userId="35cb79a4-ca36-40f8-a848-4e6a7f6105a9" providerId="ADAL" clId="{CAFC11D9-9A8D-4490-AABE-1DB0A0DEADDD}" dt="2022-06-22T15:53:18.651" v="2346" actId="478"/>
          <ac:picMkLst>
            <pc:docMk/>
            <pc:sldMk cId="433231234" sldId="339"/>
            <ac:picMk id="18" creationId="{680CF144-1234-1318-D6B7-AF6FBBA781A9}"/>
          </ac:picMkLst>
        </pc:picChg>
        <pc:picChg chg="add mod">
          <ac:chgData name="Rehman, Abdullah" userId="35cb79a4-ca36-40f8-a848-4e6a7f6105a9" providerId="ADAL" clId="{CAFC11D9-9A8D-4490-AABE-1DB0A0DEADDD}" dt="2022-06-22T15:53:35.457" v="2349" actId="1076"/>
          <ac:picMkLst>
            <pc:docMk/>
            <pc:sldMk cId="433231234" sldId="339"/>
            <ac:picMk id="19" creationId="{8E983372-D468-5605-5468-F69FDE158F89}"/>
          </ac:picMkLst>
        </pc:picChg>
      </pc:sldChg>
      <pc:sldChg chg="addSp delSp modSp add mod ord delCm">
        <pc:chgData name="Rehman, Abdullah" userId="35cb79a4-ca36-40f8-a848-4e6a7f6105a9" providerId="ADAL" clId="{CAFC11D9-9A8D-4490-AABE-1DB0A0DEADDD}" dt="2022-06-23T00:25:49.596" v="6464"/>
        <pc:sldMkLst>
          <pc:docMk/>
          <pc:sldMk cId="3063578453" sldId="340"/>
        </pc:sldMkLst>
        <pc:spChg chg="mod">
          <ac:chgData name="Rehman, Abdullah" userId="35cb79a4-ca36-40f8-a848-4e6a7f6105a9" providerId="ADAL" clId="{CAFC11D9-9A8D-4490-AABE-1DB0A0DEADDD}" dt="2022-06-22T15:54:26.139" v="2388" actId="20577"/>
          <ac:spMkLst>
            <pc:docMk/>
            <pc:sldMk cId="3063578453" sldId="340"/>
            <ac:spMk id="2" creationId="{99FF0E39-D9FB-45F3-92EC-6CE4D726492D}"/>
          </ac:spMkLst>
        </pc:spChg>
        <pc:spChg chg="mod">
          <ac:chgData name="Rehman, Abdullah" userId="35cb79a4-ca36-40f8-a848-4e6a7f6105a9" providerId="ADAL" clId="{CAFC11D9-9A8D-4490-AABE-1DB0A0DEADDD}" dt="2022-06-22T15:55:29.067" v="2402" actId="1076"/>
          <ac:spMkLst>
            <pc:docMk/>
            <pc:sldMk cId="3063578453" sldId="340"/>
            <ac:spMk id="4" creationId="{3DE93729-D9F2-65BA-520E-9084E5125149}"/>
          </ac:spMkLst>
        </pc:spChg>
        <pc:spChg chg="add del">
          <ac:chgData name="Rehman, Abdullah" userId="35cb79a4-ca36-40f8-a848-4e6a7f6105a9" providerId="ADAL" clId="{CAFC11D9-9A8D-4490-AABE-1DB0A0DEADDD}" dt="2022-06-23T00:02:45.420" v="6437" actId="478"/>
          <ac:spMkLst>
            <pc:docMk/>
            <pc:sldMk cId="3063578453" sldId="340"/>
            <ac:spMk id="15" creationId="{25DB2B95-DBD1-B7DD-EF31-A97171FC4EAB}"/>
          </ac:spMkLst>
        </pc:spChg>
        <pc:picChg chg="add mod">
          <ac:chgData name="Rehman, Abdullah" userId="35cb79a4-ca36-40f8-a848-4e6a7f6105a9" providerId="ADAL" clId="{CAFC11D9-9A8D-4490-AABE-1DB0A0DEADDD}" dt="2022-06-22T15:55:36.796" v="2404" actId="1076"/>
          <ac:picMkLst>
            <pc:docMk/>
            <pc:sldMk cId="3063578453" sldId="340"/>
            <ac:picMk id="13" creationId="{9028D5D7-FAB5-63B4-B740-D0C657CC161C}"/>
          </ac:picMkLst>
        </pc:picChg>
      </pc:sldChg>
      <pc:sldChg chg="add del">
        <pc:chgData name="Rehman, Abdullah" userId="35cb79a4-ca36-40f8-a848-4e6a7f6105a9" providerId="ADAL" clId="{CAFC11D9-9A8D-4490-AABE-1DB0A0DEADDD}" dt="2022-06-22T15:55:54.705" v="2407" actId="2696"/>
        <pc:sldMkLst>
          <pc:docMk/>
          <pc:sldMk cId="264844061" sldId="341"/>
        </pc:sldMkLst>
      </pc:sldChg>
      <pc:sldChg chg="addSp delSp modSp add mod ord delAnim modAnim">
        <pc:chgData name="Rehman, Abdullah" userId="35cb79a4-ca36-40f8-a848-4e6a7f6105a9" providerId="ADAL" clId="{CAFC11D9-9A8D-4490-AABE-1DB0A0DEADDD}" dt="2022-06-23T00:25:52.087" v="6466"/>
        <pc:sldMkLst>
          <pc:docMk/>
          <pc:sldMk cId="4124800020" sldId="341"/>
        </pc:sldMkLst>
        <pc:spChg chg="mod">
          <ac:chgData name="Rehman, Abdullah" userId="35cb79a4-ca36-40f8-a848-4e6a7f6105a9" providerId="ADAL" clId="{CAFC11D9-9A8D-4490-AABE-1DB0A0DEADDD}" dt="2022-06-22T15:57:22.074" v="2438" actId="20577"/>
          <ac:spMkLst>
            <pc:docMk/>
            <pc:sldMk cId="4124800020" sldId="341"/>
            <ac:spMk id="2" creationId="{99FF0E39-D9FB-45F3-92EC-6CE4D726492D}"/>
          </ac:spMkLst>
        </pc:spChg>
        <pc:spChg chg="add mod">
          <ac:chgData name="Rehman, Abdullah" userId="35cb79a4-ca36-40f8-a848-4e6a7f6105a9" providerId="ADAL" clId="{CAFC11D9-9A8D-4490-AABE-1DB0A0DEADDD}" dt="2022-06-22T19:12:14.106" v="4399" actId="14100"/>
          <ac:spMkLst>
            <pc:docMk/>
            <pc:sldMk cId="4124800020" sldId="341"/>
            <ac:spMk id="3" creationId="{075616D6-9800-041B-184B-4439A0A88FB4}"/>
          </ac:spMkLst>
        </pc:spChg>
        <pc:spChg chg="add del mod">
          <ac:chgData name="Rehman, Abdullah" userId="35cb79a4-ca36-40f8-a848-4e6a7f6105a9" providerId="ADAL" clId="{CAFC11D9-9A8D-4490-AABE-1DB0A0DEADDD}" dt="2022-06-22T15:57:51.758" v="2441" actId="478"/>
          <ac:spMkLst>
            <pc:docMk/>
            <pc:sldMk cId="4124800020" sldId="341"/>
            <ac:spMk id="4" creationId="{D9284A85-A62A-E15E-6812-DDAC0C64C33E}"/>
          </ac:spMkLst>
        </pc:spChg>
        <pc:picChg chg="add mod">
          <ac:chgData name="Rehman, Abdullah" userId="35cb79a4-ca36-40f8-a848-4e6a7f6105a9" providerId="ADAL" clId="{CAFC11D9-9A8D-4490-AABE-1DB0A0DEADDD}" dt="2022-06-22T15:58:01.936" v="2444" actId="1076"/>
          <ac:picMkLst>
            <pc:docMk/>
            <pc:sldMk cId="4124800020" sldId="341"/>
            <ac:picMk id="13" creationId="{400D9221-0663-07C1-B937-5881F632BCF8}"/>
          </ac:picMkLst>
        </pc:picChg>
        <pc:picChg chg="del">
          <ac:chgData name="Rehman, Abdullah" userId="35cb79a4-ca36-40f8-a848-4e6a7f6105a9" providerId="ADAL" clId="{CAFC11D9-9A8D-4490-AABE-1DB0A0DEADDD}" dt="2022-06-22T15:57:47.390" v="2439" actId="478"/>
          <ac:picMkLst>
            <pc:docMk/>
            <pc:sldMk cId="4124800020" sldId="341"/>
            <ac:picMk id="17" creationId="{CE23C194-8C22-F16C-BC51-94BFBE7E7838}"/>
          </ac:picMkLst>
        </pc:picChg>
        <pc:picChg chg="del">
          <ac:chgData name="Rehman, Abdullah" userId="35cb79a4-ca36-40f8-a848-4e6a7f6105a9" providerId="ADAL" clId="{CAFC11D9-9A8D-4490-AABE-1DB0A0DEADDD}" dt="2022-06-22T15:57:49.954" v="2440" actId="478"/>
          <ac:picMkLst>
            <pc:docMk/>
            <pc:sldMk cId="4124800020" sldId="341"/>
            <ac:picMk id="19" creationId="{8E983372-D468-5605-5468-F69FDE158F89}"/>
          </ac:picMkLst>
        </pc:picChg>
      </pc:sldChg>
      <pc:sldChg chg="addSp delSp modSp add mod ord delAnim modAnim">
        <pc:chgData name="Rehman, Abdullah" userId="35cb79a4-ca36-40f8-a848-4e6a7f6105a9" providerId="ADAL" clId="{CAFC11D9-9A8D-4490-AABE-1DB0A0DEADDD}" dt="2022-06-23T00:02:08.021" v="6429" actId="20577"/>
        <pc:sldMkLst>
          <pc:docMk/>
          <pc:sldMk cId="2573694725" sldId="342"/>
        </pc:sldMkLst>
        <pc:spChg chg="mod">
          <ac:chgData name="Rehman, Abdullah" userId="35cb79a4-ca36-40f8-a848-4e6a7f6105a9" providerId="ADAL" clId="{CAFC11D9-9A8D-4490-AABE-1DB0A0DEADDD}" dt="2022-06-22T22:08:15.098" v="5914" actId="20577"/>
          <ac:spMkLst>
            <pc:docMk/>
            <pc:sldMk cId="2573694725" sldId="342"/>
            <ac:spMk id="2" creationId="{99FF0E39-D9FB-45F3-92EC-6CE4D726492D}"/>
          </ac:spMkLst>
        </pc:spChg>
        <pc:spChg chg="add del mod">
          <ac:chgData name="Rehman, Abdullah" userId="35cb79a4-ca36-40f8-a848-4e6a7f6105a9" providerId="ADAL" clId="{CAFC11D9-9A8D-4490-AABE-1DB0A0DEADDD}" dt="2022-06-22T19:16:28.021" v="4413" actId="478"/>
          <ac:spMkLst>
            <pc:docMk/>
            <pc:sldMk cId="2573694725" sldId="342"/>
            <ac:spMk id="4" creationId="{848FDE89-708F-CA89-FE61-BB183053A997}"/>
          </ac:spMkLst>
        </pc:spChg>
        <pc:spChg chg="add del mod">
          <ac:chgData name="Rehman, Abdullah" userId="35cb79a4-ca36-40f8-a848-4e6a7f6105a9" providerId="ADAL" clId="{CAFC11D9-9A8D-4490-AABE-1DB0A0DEADDD}" dt="2022-06-22T16:06:10.053" v="2658" actId="478"/>
          <ac:spMkLst>
            <pc:docMk/>
            <pc:sldMk cId="2573694725" sldId="342"/>
            <ac:spMk id="4" creationId="{9F3DE97A-C7F4-514F-088F-4F183D40C12C}"/>
          </ac:spMkLst>
        </pc:spChg>
        <pc:spChg chg="mod">
          <ac:chgData name="Rehman, Abdullah" userId="35cb79a4-ca36-40f8-a848-4e6a7f6105a9" providerId="ADAL" clId="{CAFC11D9-9A8D-4490-AABE-1DB0A0DEADDD}" dt="2022-06-23T00:02:08.021" v="6429" actId="20577"/>
          <ac:spMkLst>
            <pc:docMk/>
            <pc:sldMk cId="2573694725" sldId="342"/>
            <ac:spMk id="15" creationId="{25DB2B95-DBD1-B7DD-EF31-A97171FC4EAB}"/>
          </ac:spMkLst>
        </pc:spChg>
        <pc:graphicFrameChg chg="add mod modGraphic">
          <ac:chgData name="Rehman, Abdullah" userId="35cb79a4-ca36-40f8-a848-4e6a7f6105a9" providerId="ADAL" clId="{CAFC11D9-9A8D-4490-AABE-1DB0A0DEADDD}" dt="2022-06-22T19:17:40.867" v="4424" actId="1076"/>
          <ac:graphicFrameMkLst>
            <pc:docMk/>
            <pc:sldMk cId="2573694725" sldId="342"/>
            <ac:graphicFrameMk id="7" creationId="{66897F4D-31D5-50E5-4692-78A0DC2C69F3}"/>
          </ac:graphicFrameMkLst>
        </pc:graphicFrameChg>
        <pc:picChg chg="add del mod">
          <ac:chgData name="Rehman, Abdullah" userId="35cb79a4-ca36-40f8-a848-4e6a7f6105a9" providerId="ADAL" clId="{CAFC11D9-9A8D-4490-AABE-1DB0A0DEADDD}" dt="2022-06-22T16:05:59.359" v="2655"/>
          <ac:picMkLst>
            <pc:docMk/>
            <pc:sldMk cId="2573694725" sldId="342"/>
            <ac:picMk id="13" creationId="{A4BEE489-8834-6936-6D2A-926311C61629}"/>
          </ac:picMkLst>
        </pc:picChg>
        <pc:picChg chg="del">
          <ac:chgData name="Rehman, Abdullah" userId="35cb79a4-ca36-40f8-a848-4e6a7f6105a9" providerId="ADAL" clId="{CAFC11D9-9A8D-4490-AABE-1DB0A0DEADDD}" dt="2022-06-22T16:06:04.806" v="2656" actId="478"/>
          <ac:picMkLst>
            <pc:docMk/>
            <pc:sldMk cId="2573694725" sldId="342"/>
            <ac:picMk id="17" creationId="{CE23C194-8C22-F16C-BC51-94BFBE7E7838}"/>
          </ac:picMkLst>
        </pc:picChg>
        <pc:picChg chg="add del mod">
          <ac:chgData name="Rehman, Abdullah" userId="35cb79a4-ca36-40f8-a848-4e6a7f6105a9" providerId="ADAL" clId="{CAFC11D9-9A8D-4490-AABE-1DB0A0DEADDD}" dt="2022-06-22T19:16:23.188" v="4412" actId="478"/>
          <ac:picMkLst>
            <pc:docMk/>
            <pc:sldMk cId="2573694725" sldId="342"/>
            <ac:picMk id="18" creationId="{E13C2034-2D44-FB47-53C0-ACF5831CD718}"/>
          </ac:picMkLst>
        </pc:picChg>
        <pc:picChg chg="del">
          <ac:chgData name="Rehman, Abdullah" userId="35cb79a4-ca36-40f8-a848-4e6a7f6105a9" providerId="ADAL" clId="{CAFC11D9-9A8D-4490-AABE-1DB0A0DEADDD}" dt="2022-06-22T16:06:07.814" v="2657" actId="478"/>
          <ac:picMkLst>
            <pc:docMk/>
            <pc:sldMk cId="2573694725" sldId="342"/>
            <ac:picMk id="19" creationId="{8E983372-D468-5605-5468-F69FDE158F89}"/>
          </ac:picMkLst>
        </pc:picChg>
        <pc:picChg chg="add mod">
          <ac:chgData name="Rehman, Abdullah" userId="35cb79a4-ca36-40f8-a848-4e6a7f6105a9" providerId="ADAL" clId="{CAFC11D9-9A8D-4490-AABE-1DB0A0DEADDD}" dt="2022-06-22T16:15:22.779" v="2669" actId="1036"/>
          <ac:picMkLst>
            <pc:docMk/>
            <pc:sldMk cId="2573694725" sldId="342"/>
            <ac:picMk id="20" creationId="{B8BEDD50-D63A-4C17-9BC5-0C0CADDA7A5E}"/>
          </ac:picMkLst>
        </pc:picChg>
      </pc:sldChg>
      <pc:sldChg chg="addSp delSp modSp add mod delAnim modAnim">
        <pc:chgData name="Rehman, Abdullah" userId="35cb79a4-ca36-40f8-a848-4e6a7f6105a9" providerId="ADAL" clId="{CAFC11D9-9A8D-4490-AABE-1DB0A0DEADDD}" dt="2022-06-23T00:07:48.002" v="6458" actId="1076"/>
        <pc:sldMkLst>
          <pc:docMk/>
          <pc:sldMk cId="3556754839" sldId="343"/>
        </pc:sldMkLst>
        <pc:spChg chg="mod">
          <ac:chgData name="Rehman, Abdullah" userId="35cb79a4-ca36-40f8-a848-4e6a7f6105a9" providerId="ADAL" clId="{CAFC11D9-9A8D-4490-AABE-1DB0A0DEADDD}" dt="2022-06-22T22:08:32.884" v="5931" actId="14100"/>
          <ac:spMkLst>
            <pc:docMk/>
            <pc:sldMk cId="3556754839" sldId="343"/>
            <ac:spMk id="2" creationId="{99FF0E39-D9FB-45F3-92EC-6CE4D726492D}"/>
          </ac:spMkLst>
        </pc:spChg>
        <pc:spChg chg="add del mod">
          <ac:chgData name="Rehman, Abdullah" userId="35cb79a4-ca36-40f8-a848-4e6a7f6105a9" providerId="ADAL" clId="{CAFC11D9-9A8D-4490-AABE-1DB0A0DEADDD}" dt="2022-06-22T16:16:21.887" v="2673" actId="478"/>
          <ac:spMkLst>
            <pc:docMk/>
            <pc:sldMk cId="3556754839" sldId="343"/>
            <ac:spMk id="4" creationId="{13CCBFEB-2D0C-3920-7EFA-B678833B45CA}"/>
          </ac:spMkLst>
        </pc:spChg>
        <pc:spChg chg="mod">
          <ac:chgData name="Rehman, Abdullah" userId="35cb79a4-ca36-40f8-a848-4e6a7f6105a9" providerId="ADAL" clId="{CAFC11D9-9A8D-4490-AABE-1DB0A0DEADDD}" dt="2022-06-23T00:07:13.285" v="6449" actId="1076"/>
          <ac:spMkLst>
            <pc:docMk/>
            <pc:sldMk cId="3556754839" sldId="343"/>
            <ac:spMk id="6" creationId="{DBF0C31A-AF50-94B4-6164-A6EEFC150C5E}"/>
          </ac:spMkLst>
        </pc:spChg>
        <pc:spChg chg="add del mod">
          <ac:chgData name="Rehman, Abdullah" userId="35cb79a4-ca36-40f8-a848-4e6a7f6105a9" providerId="ADAL" clId="{CAFC11D9-9A8D-4490-AABE-1DB0A0DEADDD}" dt="2022-06-23T00:07:20.406" v="6451" actId="478"/>
          <ac:spMkLst>
            <pc:docMk/>
            <pc:sldMk cId="3556754839" sldId="343"/>
            <ac:spMk id="8" creationId="{10125F93-D4F2-4357-B499-5FAD9FCDD0FE}"/>
          </ac:spMkLst>
        </pc:spChg>
        <pc:spChg chg="mod">
          <ac:chgData name="Rehman, Abdullah" userId="35cb79a4-ca36-40f8-a848-4e6a7f6105a9" providerId="ADAL" clId="{CAFC11D9-9A8D-4490-AABE-1DB0A0DEADDD}" dt="2022-06-23T00:04:53.740" v="6446" actId="14100"/>
          <ac:spMkLst>
            <pc:docMk/>
            <pc:sldMk cId="3556754839" sldId="343"/>
            <ac:spMk id="11" creationId="{88CA064F-BEF3-8A5D-852E-E2D6FC6852DD}"/>
          </ac:spMkLst>
        </pc:spChg>
        <pc:spChg chg="mod">
          <ac:chgData name="Rehman, Abdullah" userId="35cb79a4-ca36-40f8-a848-4e6a7f6105a9" providerId="ADAL" clId="{CAFC11D9-9A8D-4490-AABE-1DB0A0DEADDD}" dt="2022-06-23T00:02:13.781" v="6431" actId="20577"/>
          <ac:spMkLst>
            <pc:docMk/>
            <pc:sldMk cId="3556754839" sldId="343"/>
            <ac:spMk id="15" creationId="{25DB2B95-DBD1-B7DD-EF31-A97171FC4EAB}"/>
          </ac:spMkLst>
        </pc:spChg>
        <pc:spChg chg="add del mod ord">
          <ac:chgData name="Rehman, Abdullah" userId="35cb79a4-ca36-40f8-a848-4e6a7f6105a9" providerId="ADAL" clId="{CAFC11D9-9A8D-4490-AABE-1DB0A0DEADDD}" dt="2022-06-23T00:07:23.321" v="6452" actId="478"/>
          <ac:spMkLst>
            <pc:docMk/>
            <pc:sldMk cId="3556754839" sldId="343"/>
            <ac:spMk id="18" creationId="{0219989D-B342-9732-9FB6-29F0C30A6278}"/>
          </ac:spMkLst>
        </pc:spChg>
        <pc:spChg chg="add mod topLvl">
          <ac:chgData name="Rehman, Abdullah" userId="35cb79a4-ca36-40f8-a848-4e6a7f6105a9" providerId="ADAL" clId="{CAFC11D9-9A8D-4490-AABE-1DB0A0DEADDD}" dt="2022-06-22T22:15:22.539" v="6187" actId="338"/>
          <ac:spMkLst>
            <pc:docMk/>
            <pc:sldMk cId="3556754839" sldId="343"/>
            <ac:spMk id="20" creationId="{ED86D0AF-43AD-FB27-BB61-A227B75ECE67}"/>
          </ac:spMkLst>
        </pc:spChg>
        <pc:spChg chg="add mod">
          <ac:chgData name="Rehman, Abdullah" userId="35cb79a4-ca36-40f8-a848-4e6a7f6105a9" providerId="ADAL" clId="{CAFC11D9-9A8D-4490-AABE-1DB0A0DEADDD}" dt="2022-06-22T22:14:42.260" v="6185" actId="1076"/>
          <ac:spMkLst>
            <pc:docMk/>
            <pc:sldMk cId="3556754839" sldId="343"/>
            <ac:spMk id="21" creationId="{951B9D6F-8DA3-583F-55CF-30A1BAEF6E45}"/>
          </ac:spMkLst>
        </pc:spChg>
        <pc:grpChg chg="add del mod">
          <ac:chgData name="Rehman, Abdullah" userId="35cb79a4-ca36-40f8-a848-4e6a7f6105a9" providerId="ADAL" clId="{CAFC11D9-9A8D-4490-AABE-1DB0A0DEADDD}" dt="2022-06-22T22:15:11.620" v="6186" actId="165"/>
          <ac:grpSpMkLst>
            <pc:docMk/>
            <pc:sldMk cId="3556754839" sldId="343"/>
            <ac:grpSpMk id="3" creationId="{DB0394BA-BFEA-A4AD-ADB3-3299FA33567B}"/>
          </ac:grpSpMkLst>
        </pc:grpChg>
        <pc:grpChg chg="add mod">
          <ac:chgData name="Rehman, Abdullah" userId="35cb79a4-ca36-40f8-a848-4e6a7f6105a9" providerId="ADAL" clId="{CAFC11D9-9A8D-4490-AABE-1DB0A0DEADDD}" dt="2022-06-23T00:07:48.002" v="6458" actId="1076"/>
          <ac:grpSpMkLst>
            <pc:docMk/>
            <pc:sldMk cId="3556754839" sldId="343"/>
            <ac:grpSpMk id="4" creationId="{41EBA17B-18DA-1183-D806-3EE074120246}"/>
          </ac:grpSpMkLst>
        </pc:grpChg>
        <pc:grpChg chg="add mod">
          <ac:chgData name="Rehman, Abdullah" userId="35cb79a4-ca36-40f8-a848-4e6a7f6105a9" providerId="ADAL" clId="{CAFC11D9-9A8D-4490-AABE-1DB0A0DEADDD}" dt="2022-06-23T00:07:38.498" v="6456" actId="1076"/>
          <ac:grpSpMkLst>
            <pc:docMk/>
            <pc:sldMk cId="3556754839" sldId="343"/>
            <ac:grpSpMk id="5" creationId="{B39CA52B-FC82-75BF-5276-C6AA4BCD0027}"/>
          </ac:grpSpMkLst>
        </pc:grpChg>
        <pc:picChg chg="add del mod ord">
          <ac:chgData name="Rehman, Abdullah" userId="35cb79a4-ca36-40f8-a848-4e6a7f6105a9" providerId="ADAL" clId="{CAFC11D9-9A8D-4490-AABE-1DB0A0DEADDD}" dt="2022-06-23T00:07:16.204" v="6450" actId="478"/>
          <ac:picMkLst>
            <pc:docMk/>
            <pc:sldMk cId="3556754839" sldId="343"/>
            <ac:picMk id="13" creationId="{57CB12D7-7447-D68C-E6B0-88CC22F4B476}"/>
          </ac:picMkLst>
        </pc:picChg>
        <pc:picChg chg="add mod topLvl">
          <ac:chgData name="Rehman, Abdullah" userId="35cb79a4-ca36-40f8-a848-4e6a7f6105a9" providerId="ADAL" clId="{CAFC11D9-9A8D-4490-AABE-1DB0A0DEADDD}" dt="2022-06-22T22:15:22.539" v="6187" actId="338"/>
          <ac:picMkLst>
            <pc:docMk/>
            <pc:sldMk cId="3556754839" sldId="343"/>
            <ac:picMk id="17" creationId="{B4AF32A0-AB9B-73DE-0401-7076CA83FA49}"/>
          </ac:picMkLst>
        </pc:picChg>
        <pc:picChg chg="del">
          <ac:chgData name="Rehman, Abdullah" userId="35cb79a4-ca36-40f8-a848-4e6a7f6105a9" providerId="ADAL" clId="{CAFC11D9-9A8D-4490-AABE-1DB0A0DEADDD}" dt="2022-06-22T16:16:16.334" v="2671" actId="478"/>
          <ac:picMkLst>
            <pc:docMk/>
            <pc:sldMk cId="3556754839" sldId="343"/>
            <ac:picMk id="18" creationId="{E13C2034-2D44-FB47-53C0-ACF5831CD718}"/>
          </ac:picMkLst>
        </pc:picChg>
        <pc:picChg chg="add mod">
          <ac:chgData name="Rehman, Abdullah" userId="35cb79a4-ca36-40f8-a848-4e6a7f6105a9" providerId="ADAL" clId="{CAFC11D9-9A8D-4490-AABE-1DB0A0DEADDD}" dt="2022-06-22T22:14:13.573" v="6182" actId="164"/>
          <ac:picMkLst>
            <pc:docMk/>
            <pc:sldMk cId="3556754839" sldId="343"/>
            <ac:picMk id="19" creationId="{13D9CD86-B5A8-7437-23DA-8DC666950953}"/>
          </ac:picMkLst>
        </pc:picChg>
        <pc:picChg chg="del">
          <ac:chgData name="Rehman, Abdullah" userId="35cb79a4-ca36-40f8-a848-4e6a7f6105a9" providerId="ADAL" clId="{CAFC11D9-9A8D-4490-AABE-1DB0A0DEADDD}" dt="2022-06-22T16:16:18.123" v="2672" actId="478"/>
          <ac:picMkLst>
            <pc:docMk/>
            <pc:sldMk cId="3556754839" sldId="343"/>
            <ac:picMk id="20" creationId="{B8BEDD50-D63A-4C17-9BC5-0C0CADDA7A5E}"/>
          </ac:picMkLst>
        </pc:picChg>
      </pc:sldChg>
      <pc:sldChg chg="addSp delSp modSp add mod ord">
        <pc:chgData name="Rehman, Abdullah" userId="35cb79a4-ca36-40f8-a848-4e6a7f6105a9" providerId="ADAL" clId="{CAFC11D9-9A8D-4490-AABE-1DB0A0DEADDD}" dt="2022-06-23T00:01:58.237" v="6426" actId="20577"/>
        <pc:sldMkLst>
          <pc:docMk/>
          <pc:sldMk cId="860914340" sldId="344"/>
        </pc:sldMkLst>
        <pc:spChg chg="mod">
          <ac:chgData name="Rehman, Abdullah" userId="35cb79a4-ca36-40f8-a848-4e6a7f6105a9" providerId="ADAL" clId="{CAFC11D9-9A8D-4490-AABE-1DB0A0DEADDD}" dt="2022-06-22T16:38:11.664" v="3161" actId="20577"/>
          <ac:spMkLst>
            <pc:docMk/>
            <pc:sldMk cId="860914340" sldId="344"/>
            <ac:spMk id="2" creationId="{99FF0E39-D9FB-45F3-92EC-6CE4D726492D}"/>
          </ac:spMkLst>
        </pc:spChg>
        <pc:spChg chg="del">
          <ac:chgData name="Rehman, Abdullah" userId="35cb79a4-ca36-40f8-a848-4e6a7f6105a9" providerId="ADAL" clId="{CAFC11D9-9A8D-4490-AABE-1DB0A0DEADDD}" dt="2022-06-22T16:38:17.305" v="3163" actId="478"/>
          <ac:spMkLst>
            <pc:docMk/>
            <pc:sldMk cId="860914340" sldId="344"/>
            <ac:spMk id="4" creationId="{3DE93729-D9F2-65BA-520E-9084E5125149}"/>
          </ac:spMkLst>
        </pc:spChg>
        <pc:spChg chg="add del mod">
          <ac:chgData name="Rehman, Abdullah" userId="35cb79a4-ca36-40f8-a848-4e6a7f6105a9" providerId="ADAL" clId="{CAFC11D9-9A8D-4490-AABE-1DB0A0DEADDD}" dt="2022-06-22T16:38:35.194" v="3164" actId="478"/>
          <ac:spMkLst>
            <pc:docMk/>
            <pc:sldMk cId="860914340" sldId="344"/>
            <ac:spMk id="5" creationId="{43883FF9-B592-EA75-83C6-0D4B9B910381}"/>
          </ac:spMkLst>
        </pc:spChg>
        <pc:spChg chg="mod">
          <ac:chgData name="Rehman, Abdullah" userId="35cb79a4-ca36-40f8-a848-4e6a7f6105a9" providerId="ADAL" clId="{CAFC11D9-9A8D-4490-AABE-1DB0A0DEADDD}" dt="2022-06-23T00:01:58.237" v="6426" actId="20577"/>
          <ac:spMkLst>
            <pc:docMk/>
            <pc:sldMk cId="860914340" sldId="344"/>
            <ac:spMk id="15" creationId="{25DB2B95-DBD1-B7DD-EF31-A97171FC4EAB}"/>
          </ac:spMkLst>
        </pc:spChg>
        <pc:graphicFrameChg chg="add mod modGraphic">
          <ac:chgData name="Rehman, Abdullah" userId="35cb79a4-ca36-40f8-a848-4e6a7f6105a9" providerId="ADAL" clId="{CAFC11D9-9A8D-4490-AABE-1DB0A0DEADDD}" dt="2022-06-22T16:39:34.798" v="3170" actId="1076"/>
          <ac:graphicFrameMkLst>
            <pc:docMk/>
            <pc:sldMk cId="860914340" sldId="344"/>
            <ac:graphicFrameMk id="17" creationId="{87F6DECD-97EB-7FD4-B24E-753CD7C75DB8}"/>
          </ac:graphicFrameMkLst>
        </pc:graphicFrameChg>
        <pc:picChg chg="del">
          <ac:chgData name="Rehman, Abdullah" userId="35cb79a4-ca36-40f8-a848-4e6a7f6105a9" providerId="ADAL" clId="{CAFC11D9-9A8D-4490-AABE-1DB0A0DEADDD}" dt="2022-06-22T16:38:14.420" v="3162" actId="478"/>
          <ac:picMkLst>
            <pc:docMk/>
            <pc:sldMk cId="860914340" sldId="344"/>
            <ac:picMk id="13" creationId="{9028D5D7-FAB5-63B4-B740-D0C657CC161C}"/>
          </ac:picMkLst>
        </pc:picChg>
      </pc:sldChg>
      <pc:sldChg chg="addSp modSp new mod modAnim modShow delCm">
        <pc:chgData name="Rehman, Abdullah" userId="35cb79a4-ca36-40f8-a848-4e6a7f6105a9" providerId="ADAL" clId="{CAFC11D9-9A8D-4490-AABE-1DB0A0DEADDD}" dt="2022-06-23T00:04:36.480" v="6445" actId="1592"/>
        <pc:sldMkLst>
          <pc:docMk/>
          <pc:sldMk cId="1379282392" sldId="345"/>
        </pc:sldMkLst>
        <pc:spChg chg="add mod">
          <ac:chgData name="Rehman, Abdullah" userId="35cb79a4-ca36-40f8-a848-4e6a7f6105a9" providerId="ADAL" clId="{CAFC11D9-9A8D-4490-AABE-1DB0A0DEADDD}" dt="2022-06-22T18:27:24.204" v="3380" actId="2085"/>
          <ac:spMkLst>
            <pc:docMk/>
            <pc:sldMk cId="1379282392" sldId="345"/>
            <ac:spMk id="3" creationId="{4CBD7B81-A279-D91A-8434-4A6A014D8204}"/>
          </ac:spMkLst>
        </pc:spChg>
        <pc:spChg chg="add mod">
          <ac:chgData name="Rehman, Abdullah" userId="35cb79a4-ca36-40f8-a848-4e6a7f6105a9" providerId="ADAL" clId="{CAFC11D9-9A8D-4490-AABE-1DB0A0DEADDD}" dt="2022-06-22T22:37:31.371" v="6203" actId="164"/>
          <ac:spMkLst>
            <pc:docMk/>
            <pc:sldMk cId="1379282392" sldId="345"/>
            <ac:spMk id="5" creationId="{BCA08391-3992-1899-21EC-6E84DAD7AD9B}"/>
          </ac:spMkLst>
        </pc:spChg>
        <pc:spChg chg="add mod">
          <ac:chgData name="Rehman, Abdullah" userId="35cb79a4-ca36-40f8-a848-4e6a7f6105a9" providerId="ADAL" clId="{CAFC11D9-9A8D-4490-AABE-1DB0A0DEADDD}" dt="2022-06-22T22:37:31.371" v="6203" actId="164"/>
          <ac:spMkLst>
            <pc:docMk/>
            <pc:sldMk cId="1379282392" sldId="345"/>
            <ac:spMk id="6" creationId="{FD51AFF2-5390-B063-F781-01B9B1156225}"/>
          </ac:spMkLst>
        </pc:spChg>
        <pc:grpChg chg="add mod">
          <ac:chgData name="Rehman, Abdullah" userId="35cb79a4-ca36-40f8-a848-4e6a7f6105a9" providerId="ADAL" clId="{CAFC11D9-9A8D-4490-AABE-1DB0A0DEADDD}" dt="2022-06-22T22:37:31.371" v="6203" actId="164"/>
          <ac:grpSpMkLst>
            <pc:docMk/>
            <pc:sldMk cId="1379282392" sldId="345"/>
            <ac:grpSpMk id="7" creationId="{7C51A223-FF04-7CA1-236D-649880FE6643}"/>
          </ac:grpSpMkLst>
        </pc:grpChg>
        <pc:picChg chg="add mod">
          <ac:chgData name="Rehman, Abdullah" userId="35cb79a4-ca36-40f8-a848-4e6a7f6105a9" providerId="ADAL" clId="{CAFC11D9-9A8D-4490-AABE-1DB0A0DEADDD}" dt="2022-06-22T18:27:42.097" v="3384" actId="1076"/>
          <ac:picMkLst>
            <pc:docMk/>
            <pc:sldMk cId="1379282392" sldId="345"/>
            <ac:picMk id="4" creationId="{C0107732-001D-AC50-CE4A-408C555BB45D}"/>
          </ac:picMkLst>
        </pc:picChg>
      </pc:sldChg>
      <pc:sldChg chg="addSp delSp modSp add mod delAnim modAnim modShow">
        <pc:chgData name="Rehman, Abdullah" userId="35cb79a4-ca36-40f8-a848-4e6a7f6105a9" providerId="ADAL" clId="{CAFC11D9-9A8D-4490-AABE-1DB0A0DEADDD}" dt="2022-06-22T18:37:04.115" v="3455" actId="729"/>
        <pc:sldMkLst>
          <pc:docMk/>
          <pc:sldMk cId="3000747444" sldId="346"/>
        </pc:sldMkLst>
        <pc:picChg chg="del">
          <ac:chgData name="Rehman, Abdullah" userId="35cb79a4-ca36-40f8-a848-4e6a7f6105a9" providerId="ADAL" clId="{CAFC11D9-9A8D-4490-AABE-1DB0A0DEADDD}" dt="2022-06-22T18:29:19.194" v="3415" actId="478"/>
          <ac:picMkLst>
            <pc:docMk/>
            <pc:sldMk cId="3000747444" sldId="346"/>
            <ac:picMk id="4" creationId="{C0107732-001D-AC50-CE4A-408C555BB45D}"/>
          </ac:picMkLst>
        </pc:picChg>
        <pc:picChg chg="add mod">
          <ac:chgData name="Rehman, Abdullah" userId="35cb79a4-ca36-40f8-a848-4e6a7f6105a9" providerId="ADAL" clId="{CAFC11D9-9A8D-4490-AABE-1DB0A0DEADDD}" dt="2022-06-22T18:29:39.898" v="3419" actId="1076"/>
          <ac:picMkLst>
            <pc:docMk/>
            <pc:sldMk cId="3000747444" sldId="346"/>
            <ac:picMk id="5" creationId="{C6DCA9BF-06EF-E18F-429D-7779F885BC61}"/>
          </ac:picMkLst>
        </pc:picChg>
      </pc:sldChg>
      <pc:sldChg chg="addSp delSp modSp add mod ord modAnim">
        <pc:chgData name="Rehman, Abdullah" userId="35cb79a4-ca36-40f8-a848-4e6a7f6105a9" providerId="ADAL" clId="{CAFC11D9-9A8D-4490-AABE-1DB0A0DEADDD}" dt="2022-06-22T19:00:34.771" v="4246"/>
        <pc:sldMkLst>
          <pc:docMk/>
          <pc:sldMk cId="491058737" sldId="347"/>
        </pc:sldMkLst>
        <pc:picChg chg="del">
          <ac:chgData name="Rehman, Abdullah" userId="35cb79a4-ca36-40f8-a848-4e6a7f6105a9" providerId="ADAL" clId="{CAFC11D9-9A8D-4490-AABE-1DB0A0DEADDD}" dt="2022-06-22T18:59:40.798" v="4239" actId="478"/>
          <ac:picMkLst>
            <pc:docMk/>
            <pc:sldMk cId="491058737" sldId="347"/>
            <ac:picMk id="5" creationId="{C6DCA9BF-06EF-E18F-429D-7779F885BC61}"/>
          </ac:picMkLst>
        </pc:picChg>
        <pc:picChg chg="add mod">
          <ac:chgData name="Rehman, Abdullah" userId="35cb79a4-ca36-40f8-a848-4e6a7f6105a9" providerId="ADAL" clId="{CAFC11D9-9A8D-4490-AABE-1DB0A0DEADDD}" dt="2022-06-22T19:00:18.160" v="4245" actId="1076"/>
          <ac:picMkLst>
            <pc:docMk/>
            <pc:sldMk cId="491058737" sldId="347"/>
            <ac:picMk id="6" creationId="{4395F8A4-07B9-9F4D-7128-D43E4D9F2C87}"/>
          </ac:picMkLst>
        </pc:picChg>
      </pc:sldChg>
      <pc:sldChg chg="addSp delSp modSp add mod ord modAnim">
        <pc:chgData name="Rehman, Abdullah" userId="35cb79a4-ca36-40f8-a848-4e6a7f6105a9" providerId="ADAL" clId="{CAFC11D9-9A8D-4490-AABE-1DB0A0DEADDD}" dt="2022-06-22T19:14:19.176" v="4401"/>
        <pc:sldMkLst>
          <pc:docMk/>
          <pc:sldMk cId="3341740226" sldId="348"/>
        </pc:sldMkLst>
        <pc:picChg chg="add mod">
          <ac:chgData name="Rehman, Abdullah" userId="35cb79a4-ca36-40f8-a848-4e6a7f6105a9" providerId="ADAL" clId="{CAFC11D9-9A8D-4490-AABE-1DB0A0DEADDD}" dt="2022-06-22T19:08:56.238" v="4378" actId="1076"/>
          <ac:picMkLst>
            <pc:docMk/>
            <pc:sldMk cId="3341740226" sldId="348"/>
            <ac:picMk id="5" creationId="{BDDE89D0-1E4D-2FCA-431B-01128D059CB5}"/>
          </ac:picMkLst>
        </pc:picChg>
        <pc:picChg chg="del">
          <ac:chgData name="Rehman, Abdullah" userId="35cb79a4-ca36-40f8-a848-4e6a7f6105a9" providerId="ADAL" clId="{CAFC11D9-9A8D-4490-AABE-1DB0A0DEADDD}" dt="2022-06-22T19:08:31.716" v="4373" actId="478"/>
          <ac:picMkLst>
            <pc:docMk/>
            <pc:sldMk cId="3341740226" sldId="348"/>
            <ac:picMk id="6" creationId="{4395F8A4-07B9-9F4D-7128-D43E4D9F2C87}"/>
          </ac:picMkLst>
        </pc:picChg>
      </pc:sldChg>
      <pc:sldChg chg="del ord">
        <pc:chgData name="Rehman, Abdullah" userId="35cb79a4-ca36-40f8-a848-4e6a7f6105a9" providerId="ADAL" clId="{CAFC11D9-9A8D-4490-AABE-1DB0A0DEADDD}" dt="2022-06-22T20:58:27.004" v="4863" actId="47"/>
        <pc:sldMkLst>
          <pc:docMk/>
          <pc:sldMk cId="3557977001" sldId="349"/>
        </pc:sldMkLst>
      </pc:sldChg>
      <pc:sldChg chg="addSp delSp modSp add mod ord modAnim">
        <pc:chgData name="Rehman, Abdullah" userId="35cb79a4-ca36-40f8-a848-4e6a7f6105a9" providerId="ADAL" clId="{CAFC11D9-9A8D-4490-AABE-1DB0A0DEADDD}" dt="2022-06-22T19:15:53.045" v="4411"/>
        <pc:sldMkLst>
          <pc:docMk/>
          <pc:sldMk cId="4070657034" sldId="350"/>
        </pc:sldMkLst>
        <pc:picChg chg="del">
          <ac:chgData name="Rehman, Abdullah" userId="35cb79a4-ca36-40f8-a848-4e6a7f6105a9" providerId="ADAL" clId="{CAFC11D9-9A8D-4490-AABE-1DB0A0DEADDD}" dt="2022-06-22T19:15:31.658" v="4405" actId="478"/>
          <ac:picMkLst>
            <pc:docMk/>
            <pc:sldMk cId="4070657034" sldId="350"/>
            <ac:picMk id="5" creationId="{BDDE89D0-1E4D-2FCA-431B-01128D059CB5}"/>
          </ac:picMkLst>
        </pc:picChg>
        <pc:picChg chg="add mod">
          <ac:chgData name="Rehman, Abdullah" userId="35cb79a4-ca36-40f8-a848-4e6a7f6105a9" providerId="ADAL" clId="{CAFC11D9-9A8D-4490-AABE-1DB0A0DEADDD}" dt="2022-06-22T19:15:51.615" v="4410" actId="1076"/>
          <ac:picMkLst>
            <pc:docMk/>
            <pc:sldMk cId="4070657034" sldId="350"/>
            <ac:picMk id="6" creationId="{E99A8F75-E584-691B-AF0F-209F52BCC569}"/>
          </ac:picMkLst>
        </pc:picChg>
      </pc:sldChg>
      <pc:sldChg chg="addSp modSp new del">
        <pc:chgData name="Rehman, Abdullah" userId="35cb79a4-ca36-40f8-a848-4e6a7f6105a9" providerId="ADAL" clId="{CAFC11D9-9A8D-4490-AABE-1DB0A0DEADDD}" dt="2022-06-22T20:51:44.537" v="4848" actId="2696"/>
        <pc:sldMkLst>
          <pc:docMk/>
          <pc:sldMk cId="1672606470" sldId="351"/>
        </pc:sldMkLst>
        <pc:picChg chg="add mod">
          <ac:chgData name="Rehman, Abdullah" userId="35cb79a4-ca36-40f8-a848-4e6a7f6105a9" providerId="ADAL" clId="{CAFC11D9-9A8D-4490-AABE-1DB0A0DEADDD}" dt="2022-06-22T19:58:56.526" v="4595"/>
          <ac:picMkLst>
            <pc:docMk/>
            <pc:sldMk cId="1672606470" sldId="351"/>
            <ac:picMk id="3" creationId="{F148705A-3707-3310-8FF3-00B10FEBCA6E}"/>
          </ac:picMkLst>
        </pc:picChg>
      </pc:sldChg>
      <pc:sldChg chg="addSp delSp modSp add mod ord modAnim">
        <pc:chgData name="Rehman, Abdullah" userId="35cb79a4-ca36-40f8-a848-4e6a7f6105a9" providerId="ADAL" clId="{CAFC11D9-9A8D-4490-AABE-1DB0A0DEADDD}" dt="2022-06-23T00:00:56.675" v="6392" actId="20577"/>
        <pc:sldMkLst>
          <pc:docMk/>
          <pc:sldMk cId="1855068769" sldId="352"/>
        </pc:sldMkLst>
        <pc:spChg chg="mod">
          <ac:chgData name="Rehman, Abdullah" userId="35cb79a4-ca36-40f8-a848-4e6a7f6105a9" providerId="ADAL" clId="{CAFC11D9-9A8D-4490-AABE-1DB0A0DEADDD}" dt="2022-06-22T19:58:09.154" v="4591" actId="20577"/>
          <ac:spMkLst>
            <pc:docMk/>
            <pc:sldMk cId="1855068769" sldId="352"/>
            <ac:spMk id="2" creationId="{99FF0E39-D9FB-45F3-92EC-6CE4D726492D}"/>
          </ac:spMkLst>
        </pc:spChg>
        <pc:spChg chg="del">
          <ac:chgData name="Rehman, Abdullah" userId="35cb79a4-ca36-40f8-a848-4e6a7f6105a9" providerId="ADAL" clId="{CAFC11D9-9A8D-4490-AABE-1DB0A0DEADDD}" dt="2022-06-22T19:58:45.923" v="4593" actId="478"/>
          <ac:spMkLst>
            <pc:docMk/>
            <pc:sldMk cId="1855068769" sldId="352"/>
            <ac:spMk id="4" creationId="{3DE93729-D9F2-65BA-520E-9084E5125149}"/>
          </ac:spMkLst>
        </pc:spChg>
        <pc:spChg chg="add del mod">
          <ac:chgData name="Rehman, Abdullah" userId="35cb79a4-ca36-40f8-a848-4e6a7f6105a9" providerId="ADAL" clId="{CAFC11D9-9A8D-4490-AABE-1DB0A0DEADDD}" dt="2022-06-22T21:22:00.293" v="5458" actId="26606"/>
          <ac:spMkLst>
            <pc:docMk/>
            <pc:sldMk cId="1855068769" sldId="352"/>
            <ac:spMk id="5" creationId="{85CEFB1F-C3D7-1BCE-EDB3-F49101B16905}"/>
          </ac:spMkLst>
        </pc:spChg>
        <pc:spChg chg="mod">
          <ac:chgData name="Rehman, Abdullah" userId="35cb79a4-ca36-40f8-a848-4e6a7f6105a9" providerId="ADAL" clId="{CAFC11D9-9A8D-4490-AABE-1DB0A0DEADDD}" dt="2022-06-22T21:22:06.166" v="5460" actId="1076"/>
          <ac:spMkLst>
            <pc:docMk/>
            <pc:sldMk cId="1855068769" sldId="352"/>
            <ac:spMk id="6" creationId="{DBF0C31A-AF50-94B4-6164-A6EEFC150C5E}"/>
          </ac:spMkLst>
        </pc:spChg>
        <pc:spChg chg="add del">
          <ac:chgData name="Rehman, Abdullah" userId="35cb79a4-ca36-40f8-a848-4e6a7f6105a9" providerId="ADAL" clId="{CAFC11D9-9A8D-4490-AABE-1DB0A0DEADDD}" dt="2022-06-22T21:21:31.458" v="5447" actId="478"/>
          <ac:spMkLst>
            <pc:docMk/>
            <pc:sldMk cId="1855068769" sldId="352"/>
            <ac:spMk id="7" creationId="{BDAFB5E3-1697-FD3D-BE6D-F6E6C4F5C3DE}"/>
          </ac:spMkLst>
        </pc:spChg>
        <pc:spChg chg="mod">
          <ac:chgData name="Rehman, Abdullah" userId="35cb79a4-ca36-40f8-a848-4e6a7f6105a9" providerId="ADAL" clId="{CAFC11D9-9A8D-4490-AABE-1DB0A0DEADDD}" dt="2022-06-23T00:00:56.675" v="6392" actId="20577"/>
          <ac:spMkLst>
            <pc:docMk/>
            <pc:sldMk cId="1855068769" sldId="352"/>
            <ac:spMk id="15" creationId="{25DB2B95-DBD1-B7DD-EF31-A97171FC4EAB}"/>
          </ac:spMkLst>
        </pc:spChg>
        <pc:graphicFrameChg chg="add mod">
          <ac:chgData name="Rehman, Abdullah" userId="35cb79a4-ca36-40f8-a848-4e6a7f6105a9" providerId="ADAL" clId="{CAFC11D9-9A8D-4490-AABE-1DB0A0DEADDD}" dt="2022-06-22T22:21:21.986" v="6193" actId="20577"/>
          <ac:graphicFrameMkLst>
            <pc:docMk/>
            <pc:sldMk cId="1855068769" sldId="352"/>
            <ac:graphicFrameMk id="19" creationId="{003E9F63-6888-155A-A921-812EE4ADF776}"/>
          </ac:graphicFrameMkLst>
        </pc:graphicFrameChg>
        <pc:graphicFrameChg chg="add mod modGraphic">
          <ac:chgData name="Rehman, Abdullah" userId="35cb79a4-ca36-40f8-a848-4e6a7f6105a9" providerId="ADAL" clId="{CAFC11D9-9A8D-4490-AABE-1DB0A0DEADDD}" dt="2022-06-22T21:40:27.137" v="5551" actId="207"/>
          <ac:graphicFrameMkLst>
            <pc:docMk/>
            <pc:sldMk cId="1855068769" sldId="352"/>
            <ac:graphicFrameMk id="20" creationId="{AEA95CB9-3892-0661-8EDE-3CB1474BF789}"/>
          </ac:graphicFrameMkLst>
        </pc:graphicFrameChg>
        <pc:picChg chg="del">
          <ac:chgData name="Rehman, Abdullah" userId="35cb79a4-ca36-40f8-a848-4e6a7f6105a9" providerId="ADAL" clId="{CAFC11D9-9A8D-4490-AABE-1DB0A0DEADDD}" dt="2022-06-22T19:58:30.340" v="4592" actId="478"/>
          <ac:picMkLst>
            <pc:docMk/>
            <pc:sldMk cId="1855068769" sldId="352"/>
            <ac:picMk id="17" creationId="{F27ADE18-7518-53A2-A8F2-37D7877FB1B9}"/>
          </ac:picMkLst>
        </pc:picChg>
      </pc:sldChg>
      <pc:sldChg chg="addSp delSp modSp add mod ord">
        <pc:chgData name="Rehman, Abdullah" userId="35cb79a4-ca36-40f8-a848-4e6a7f6105a9" providerId="ADAL" clId="{CAFC11D9-9A8D-4490-AABE-1DB0A0DEADDD}" dt="2022-06-22T21:47:18.627" v="5581" actId="1076"/>
        <pc:sldMkLst>
          <pc:docMk/>
          <pc:sldMk cId="4269897016" sldId="353"/>
        </pc:sldMkLst>
        <pc:picChg chg="del">
          <ac:chgData name="Rehman, Abdullah" userId="35cb79a4-ca36-40f8-a848-4e6a7f6105a9" providerId="ADAL" clId="{CAFC11D9-9A8D-4490-AABE-1DB0A0DEADDD}" dt="2022-06-22T21:45:12.658" v="5561" actId="478"/>
          <ac:picMkLst>
            <pc:docMk/>
            <pc:sldMk cId="4269897016" sldId="353"/>
            <ac:picMk id="5" creationId="{C6DCA9BF-06EF-E18F-429D-7779F885BC61}"/>
          </ac:picMkLst>
        </pc:picChg>
        <pc:picChg chg="add mod">
          <ac:chgData name="Rehman, Abdullah" userId="35cb79a4-ca36-40f8-a848-4e6a7f6105a9" providerId="ADAL" clId="{CAFC11D9-9A8D-4490-AABE-1DB0A0DEADDD}" dt="2022-06-22T21:47:18.627" v="5581" actId="1076"/>
          <ac:picMkLst>
            <pc:docMk/>
            <pc:sldMk cId="4269897016" sldId="353"/>
            <ac:picMk id="6" creationId="{62D93AF7-F4A4-6882-B32E-D85BF95E4A89}"/>
          </ac:picMkLst>
        </pc:picChg>
      </pc:sldChg>
      <pc:sldChg chg="addSp delSp modSp add del mod">
        <pc:chgData name="Rehman, Abdullah" userId="35cb79a4-ca36-40f8-a848-4e6a7f6105a9" providerId="ADAL" clId="{CAFC11D9-9A8D-4490-AABE-1DB0A0DEADDD}" dt="2022-06-22T22:04:37.904" v="5739" actId="2696"/>
        <pc:sldMkLst>
          <pc:docMk/>
          <pc:sldMk cId="1824272810" sldId="354"/>
        </pc:sldMkLst>
        <pc:graphicFrameChg chg="add del mod">
          <ac:chgData name="Rehman, Abdullah" userId="35cb79a4-ca36-40f8-a848-4e6a7f6105a9" providerId="ADAL" clId="{CAFC11D9-9A8D-4490-AABE-1DB0A0DEADDD}" dt="2022-06-22T22:03:40.260" v="5728" actId="478"/>
          <ac:graphicFrameMkLst>
            <pc:docMk/>
            <pc:sldMk cId="1824272810" sldId="354"/>
            <ac:graphicFrameMk id="5" creationId="{DFECED90-C911-3F20-1E38-CF134D81F036}"/>
          </ac:graphicFrameMkLst>
        </pc:graphicFrameChg>
        <pc:picChg chg="del">
          <ac:chgData name="Rehman, Abdullah" userId="35cb79a4-ca36-40f8-a848-4e6a7f6105a9" providerId="ADAL" clId="{CAFC11D9-9A8D-4490-AABE-1DB0A0DEADDD}" dt="2022-06-22T22:03:27.987" v="5726" actId="478"/>
          <ac:picMkLst>
            <pc:docMk/>
            <pc:sldMk cId="1824272810" sldId="354"/>
            <ac:picMk id="6" creationId="{E99A8F75-E584-691B-AF0F-209F52BCC569}"/>
          </ac:picMkLst>
        </pc:picChg>
        <pc:picChg chg="add mod">
          <ac:chgData name="Rehman, Abdullah" userId="35cb79a4-ca36-40f8-a848-4e6a7f6105a9" providerId="ADAL" clId="{CAFC11D9-9A8D-4490-AABE-1DB0A0DEADDD}" dt="2022-06-22T22:04:23.572" v="5737" actId="14100"/>
          <ac:picMkLst>
            <pc:docMk/>
            <pc:sldMk cId="1824272810" sldId="354"/>
            <ac:picMk id="7" creationId="{07F936AB-10AA-B751-D437-70F1EA5214E5}"/>
          </ac:picMkLst>
        </pc:picChg>
        <pc:picChg chg="add mod">
          <ac:chgData name="Rehman, Abdullah" userId="35cb79a4-ca36-40f8-a848-4e6a7f6105a9" providerId="ADAL" clId="{CAFC11D9-9A8D-4490-AABE-1DB0A0DEADDD}" dt="2022-06-22T22:04:26.081" v="5738" actId="14100"/>
          <ac:picMkLst>
            <pc:docMk/>
            <pc:sldMk cId="1824272810" sldId="354"/>
            <ac:picMk id="8" creationId="{494E3625-D41A-0FCB-72DF-3A37F59AF1FA}"/>
          </ac:picMkLst>
        </pc:picChg>
      </pc:sldChg>
      <pc:sldChg chg="addSp delSp modSp new del mod">
        <pc:chgData name="Rehman, Abdullah" userId="35cb79a4-ca36-40f8-a848-4e6a7f6105a9" providerId="ADAL" clId="{CAFC11D9-9A8D-4490-AABE-1DB0A0DEADDD}" dt="2022-06-22T22:03:17.675" v="5723" actId="2696"/>
        <pc:sldMkLst>
          <pc:docMk/>
          <pc:sldMk cId="2379954968" sldId="354"/>
        </pc:sldMkLst>
        <pc:graphicFrameChg chg="add del modGraphic">
          <ac:chgData name="Rehman, Abdullah" userId="35cb79a4-ca36-40f8-a848-4e6a7f6105a9" providerId="ADAL" clId="{CAFC11D9-9A8D-4490-AABE-1DB0A0DEADDD}" dt="2022-06-22T22:03:12.903" v="5722" actId="21"/>
          <ac:graphicFrameMkLst>
            <pc:docMk/>
            <pc:sldMk cId="2379954968" sldId="354"/>
            <ac:graphicFrameMk id="6" creationId="{704BE9D4-301B-C390-58E7-0A41E28FD5B1}"/>
          </ac:graphicFrameMkLst>
        </pc:graphicFrameChg>
      </pc:sldChg>
      <pc:sldMasterChg chg="modSp addSldLayout delSldLayout modSldLayout">
        <pc:chgData name="Rehman, Abdullah" userId="35cb79a4-ca36-40f8-a848-4e6a7f6105a9" providerId="ADAL" clId="{CAFC11D9-9A8D-4490-AABE-1DB0A0DEADDD}" dt="2022-06-22T14:27:20.136" v="1627" actId="2711"/>
        <pc:sldMasterMkLst>
          <pc:docMk/>
          <pc:sldMasterMk cId="677431142" sldId="2147483673"/>
        </pc:sldMasterMkLst>
        <pc:spChg chg="mod">
          <ac:chgData name="Rehman, Abdullah" userId="35cb79a4-ca36-40f8-a848-4e6a7f6105a9" providerId="ADAL" clId="{CAFC11D9-9A8D-4490-AABE-1DB0A0DEADDD}" dt="2022-06-22T13:57:42.733" v="1523" actId="207"/>
          <ac:spMkLst>
            <pc:docMk/>
            <pc:sldMasterMk cId="677431142" sldId="2147483673"/>
            <ac:spMk id="6" creationId="{127701B1-1C93-41C2-AEE1-815DEA51B962}"/>
          </ac:spMkLst>
        </pc:spChg>
        <pc:sldLayoutChg chg="modSp">
          <pc:chgData name="Rehman, Abdullah" userId="35cb79a4-ca36-40f8-a848-4e6a7f6105a9" providerId="ADAL" clId="{CAFC11D9-9A8D-4490-AABE-1DB0A0DEADDD}" dt="2022-06-22T14:27:20.136" v="1627" actId="2711"/>
          <pc:sldLayoutMkLst>
            <pc:docMk/>
            <pc:sldMasterMk cId="677431142" sldId="2147483673"/>
            <pc:sldLayoutMk cId="95356908" sldId="2147483669"/>
          </pc:sldLayoutMkLst>
          <pc:spChg chg="mod">
            <ac:chgData name="Rehman, Abdullah" userId="35cb79a4-ca36-40f8-a848-4e6a7f6105a9" providerId="ADAL" clId="{CAFC11D9-9A8D-4490-AABE-1DB0A0DEADDD}" dt="2022-06-22T14:27:20.136" v="1627" actId="2711"/>
            <ac:spMkLst>
              <pc:docMk/>
              <pc:sldMasterMk cId="677431142" sldId="2147483673"/>
              <pc:sldLayoutMk cId="95356908" sldId="2147483669"/>
              <ac:spMk id="6" creationId="{3A922BA3-033C-491E-A045-F0052AC19A8C}"/>
            </ac:spMkLst>
          </pc:spChg>
        </pc:sldLayoutChg>
        <pc:sldLayoutChg chg="new del mod replId">
          <pc:chgData name="Rehman, Abdullah" userId="35cb79a4-ca36-40f8-a848-4e6a7f6105a9" providerId="ADAL" clId="{CAFC11D9-9A8D-4490-AABE-1DB0A0DEADDD}" dt="2022-06-22T14:16:20.141" v="1604" actId="11236"/>
          <pc:sldLayoutMkLst>
            <pc:docMk/>
            <pc:sldMasterMk cId="677431142" sldId="2147483673"/>
            <pc:sldLayoutMk cId="3078535403" sldId="2147483674"/>
          </pc:sldLayoutMkLst>
        </pc:sldLayoutChg>
      </pc:sldMasterChg>
      <pc:sldMasterChg chg="new del mod addSldLayout delSldLayout">
        <pc:chgData name="Rehman, Abdullah" userId="35cb79a4-ca36-40f8-a848-4e6a7f6105a9" providerId="ADAL" clId="{CAFC11D9-9A8D-4490-AABE-1DB0A0DEADDD}" dt="2022-06-22T14:16:16.255" v="1602" actId="6938"/>
        <pc:sldMasterMkLst>
          <pc:docMk/>
          <pc:sldMasterMk cId="747035211" sldId="2147483674"/>
        </pc:sldMasterMkLst>
        <pc:sldLayoutChg chg="new del replId">
          <pc:chgData name="Rehman, Abdullah" userId="35cb79a4-ca36-40f8-a848-4e6a7f6105a9" providerId="ADAL" clId="{CAFC11D9-9A8D-4490-AABE-1DB0A0DEADDD}" dt="2022-06-22T14:16:16.255" v="1602" actId="6938"/>
          <pc:sldLayoutMkLst>
            <pc:docMk/>
            <pc:sldMasterMk cId="747035211" sldId="2147483674"/>
            <pc:sldLayoutMk cId="1099714578" sldId="2147483675"/>
          </pc:sldLayoutMkLst>
        </pc:sldLayoutChg>
        <pc:sldLayoutChg chg="new del replId">
          <pc:chgData name="Rehman, Abdullah" userId="35cb79a4-ca36-40f8-a848-4e6a7f6105a9" providerId="ADAL" clId="{CAFC11D9-9A8D-4490-AABE-1DB0A0DEADDD}" dt="2022-06-22T14:16:16.255" v="1602" actId="6938"/>
          <pc:sldLayoutMkLst>
            <pc:docMk/>
            <pc:sldMasterMk cId="747035211" sldId="2147483674"/>
            <pc:sldLayoutMk cId="3247592558" sldId="2147483676"/>
          </pc:sldLayoutMkLst>
        </pc:sldLayoutChg>
        <pc:sldLayoutChg chg="new del replId">
          <pc:chgData name="Rehman, Abdullah" userId="35cb79a4-ca36-40f8-a848-4e6a7f6105a9" providerId="ADAL" clId="{CAFC11D9-9A8D-4490-AABE-1DB0A0DEADDD}" dt="2022-06-22T14:16:16.255" v="1602" actId="6938"/>
          <pc:sldLayoutMkLst>
            <pc:docMk/>
            <pc:sldMasterMk cId="747035211" sldId="2147483674"/>
            <pc:sldLayoutMk cId="3531948917" sldId="2147483677"/>
          </pc:sldLayoutMkLst>
        </pc:sldLayoutChg>
        <pc:sldLayoutChg chg="new del replId">
          <pc:chgData name="Rehman, Abdullah" userId="35cb79a4-ca36-40f8-a848-4e6a7f6105a9" providerId="ADAL" clId="{CAFC11D9-9A8D-4490-AABE-1DB0A0DEADDD}" dt="2022-06-22T14:16:16.255" v="1602" actId="6938"/>
          <pc:sldLayoutMkLst>
            <pc:docMk/>
            <pc:sldMasterMk cId="747035211" sldId="2147483674"/>
            <pc:sldLayoutMk cId="2540598446" sldId="2147483678"/>
          </pc:sldLayoutMkLst>
        </pc:sldLayoutChg>
        <pc:sldLayoutChg chg="new del replId">
          <pc:chgData name="Rehman, Abdullah" userId="35cb79a4-ca36-40f8-a848-4e6a7f6105a9" providerId="ADAL" clId="{CAFC11D9-9A8D-4490-AABE-1DB0A0DEADDD}" dt="2022-06-22T14:16:16.255" v="1602" actId="6938"/>
          <pc:sldLayoutMkLst>
            <pc:docMk/>
            <pc:sldMasterMk cId="747035211" sldId="2147483674"/>
            <pc:sldLayoutMk cId="181151254" sldId="2147483679"/>
          </pc:sldLayoutMkLst>
        </pc:sldLayoutChg>
        <pc:sldLayoutChg chg="new del replId">
          <pc:chgData name="Rehman, Abdullah" userId="35cb79a4-ca36-40f8-a848-4e6a7f6105a9" providerId="ADAL" clId="{CAFC11D9-9A8D-4490-AABE-1DB0A0DEADDD}" dt="2022-06-22T14:16:16.255" v="1602" actId="6938"/>
          <pc:sldLayoutMkLst>
            <pc:docMk/>
            <pc:sldMasterMk cId="747035211" sldId="2147483674"/>
            <pc:sldLayoutMk cId="1958997365" sldId="2147483680"/>
          </pc:sldLayoutMkLst>
        </pc:sldLayoutChg>
        <pc:sldLayoutChg chg="new del replId">
          <pc:chgData name="Rehman, Abdullah" userId="35cb79a4-ca36-40f8-a848-4e6a7f6105a9" providerId="ADAL" clId="{CAFC11D9-9A8D-4490-AABE-1DB0A0DEADDD}" dt="2022-06-22T14:16:16.255" v="1602" actId="6938"/>
          <pc:sldLayoutMkLst>
            <pc:docMk/>
            <pc:sldMasterMk cId="747035211" sldId="2147483674"/>
            <pc:sldLayoutMk cId="2985089170" sldId="2147483681"/>
          </pc:sldLayoutMkLst>
        </pc:sldLayoutChg>
        <pc:sldLayoutChg chg="new del replId">
          <pc:chgData name="Rehman, Abdullah" userId="35cb79a4-ca36-40f8-a848-4e6a7f6105a9" providerId="ADAL" clId="{CAFC11D9-9A8D-4490-AABE-1DB0A0DEADDD}" dt="2022-06-22T14:16:16.255" v="1602" actId="6938"/>
          <pc:sldLayoutMkLst>
            <pc:docMk/>
            <pc:sldMasterMk cId="747035211" sldId="2147483674"/>
            <pc:sldLayoutMk cId="2480085628" sldId="2147483682"/>
          </pc:sldLayoutMkLst>
        </pc:sldLayoutChg>
        <pc:sldLayoutChg chg="new del replId">
          <pc:chgData name="Rehman, Abdullah" userId="35cb79a4-ca36-40f8-a848-4e6a7f6105a9" providerId="ADAL" clId="{CAFC11D9-9A8D-4490-AABE-1DB0A0DEADDD}" dt="2022-06-22T14:16:16.255" v="1602" actId="6938"/>
          <pc:sldLayoutMkLst>
            <pc:docMk/>
            <pc:sldMasterMk cId="747035211" sldId="2147483674"/>
            <pc:sldLayoutMk cId="2324880401" sldId="2147483683"/>
          </pc:sldLayoutMkLst>
        </pc:sldLayoutChg>
        <pc:sldLayoutChg chg="new del replId">
          <pc:chgData name="Rehman, Abdullah" userId="35cb79a4-ca36-40f8-a848-4e6a7f6105a9" providerId="ADAL" clId="{CAFC11D9-9A8D-4490-AABE-1DB0A0DEADDD}" dt="2022-06-22T14:16:16.255" v="1602" actId="6938"/>
          <pc:sldLayoutMkLst>
            <pc:docMk/>
            <pc:sldMasterMk cId="747035211" sldId="2147483674"/>
            <pc:sldLayoutMk cId="339906680" sldId="2147483684"/>
          </pc:sldLayoutMkLst>
        </pc:sldLayoutChg>
        <pc:sldLayoutChg chg="new del replId">
          <pc:chgData name="Rehman, Abdullah" userId="35cb79a4-ca36-40f8-a848-4e6a7f6105a9" providerId="ADAL" clId="{CAFC11D9-9A8D-4490-AABE-1DB0A0DEADDD}" dt="2022-06-22T14:16:16.255" v="1602" actId="6938"/>
          <pc:sldLayoutMkLst>
            <pc:docMk/>
            <pc:sldMasterMk cId="747035211" sldId="2147483674"/>
            <pc:sldLayoutMk cId="1158263396" sldId="2147483685"/>
          </pc:sldLayoutMkLst>
        </pc:sldLayoutChg>
      </pc:sldMasterChg>
    </pc:docChg>
  </pc:docChgLst>
  <pc:docChgLst>
    <pc:chgData name="Faisal, Aldo A" userId="cf2bb6ca-45d4-424d-97b7-400b182b0008" providerId="ADAL" clId="{C00991F9-E743-9749-A39C-2F1D439C7E08}"/>
    <pc:docChg chg="addSld modSld">
      <pc:chgData name="Faisal, Aldo A" userId="cf2bb6ca-45d4-424d-97b7-400b182b0008" providerId="ADAL" clId="{C00991F9-E743-9749-A39C-2F1D439C7E08}" dt="2022-06-22T19:16:58.990" v="13" actId="1589"/>
      <pc:docMkLst>
        <pc:docMk/>
      </pc:docMkLst>
      <pc:sldChg chg="addCm">
        <pc:chgData name="Faisal, Aldo A" userId="cf2bb6ca-45d4-424d-97b7-400b182b0008" providerId="ADAL" clId="{C00991F9-E743-9749-A39C-2F1D439C7E08}" dt="2022-06-22T19:07:41.171" v="0" actId="1589"/>
        <pc:sldMkLst>
          <pc:docMk/>
          <pc:sldMk cId="1766704406" sldId="256"/>
        </pc:sldMkLst>
      </pc:sldChg>
      <pc:sldChg chg="addCm">
        <pc:chgData name="Faisal, Aldo A" userId="cf2bb6ca-45d4-424d-97b7-400b182b0008" providerId="ADAL" clId="{C00991F9-E743-9749-A39C-2F1D439C7E08}" dt="2022-06-22T19:16:58.990" v="13" actId="1589"/>
        <pc:sldMkLst>
          <pc:docMk/>
          <pc:sldMk cId="2843665317" sldId="311"/>
        </pc:sldMkLst>
      </pc:sldChg>
      <pc:sldChg chg="addCm">
        <pc:chgData name="Faisal, Aldo A" userId="cf2bb6ca-45d4-424d-97b7-400b182b0008" providerId="ADAL" clId="{C00991F9-E743-9749-A39C-2F1D439C7E08}" dt="2022-06-22T19:08:17.530" v="1" actId="1589"/>
        <pc:sldMkLst>
          <pc:docMk/>
          <pc:sldMk cId="17267695" sldId="317"/>
        </pc:sldMkLst>
      </pc:sldChg>
      <pc:sldChg chg="addCm">
        <pc:chgData name="Faisal, Aldo A" userId="cf2bb6ca-45d4-424d-97b7-400b182b0008" providerId="ADAL" clId="{C00991F9-E743-9749-A39C-2F1D439C7E08}" dt="2022-06-22T19:08:51.835" v="2" actId="1589"/>
        <pc:sldMkLst>
          <pc:docMk/>
          <pc:sldMk cId="560181875" sldId="321"/>
        </pc:sldMkLst>
      </pc:sldChg>
      <pc:sldChg chg="addCm">
        <pc:chgData name="Faisal, Aldo A" userId="cf2bb6ca-45d4-424d-97b7-400b182b0008" providerId="ADAL" clId="{C00991F9-E743-9749-A39C-2F1D439C7E08}" dt="2022-06-22T19:09:38.255" v="4" actId="1589"/>
        <pc:sldMkLst>
          <pc:docMk/>
          <pc:sldMk cId="2914897399" sldId="325"/>
        </pc:sldMkLst>
      </pc:sldChg>
      <pc:sldChg chg="addCm">
        <pc:chgData name="Faisal, Aldo A" userId="cf2bb6ca-45d4-424d-97b7-400b182b0008" providerId="ADAL" clId="{C00991F9-E743-9749-A39C-2F1D439C7E08}" dt="2022-06-22T19:12:35.174" v="8" actId="27834"/>
        <pc:sldMkLst>
          <pc:docMk/>
          <pc:sldMk cId="942856328" sldId="335"/>
        </pc:sldMkLst>
      </pc:sldChg>
      <pc:sldChg chg="addCm">
        <pc:chgData name="Faisal, Aldo A" userId="cf2bb6ca-45d4-424d-97b7-400b182b0008" providerId="ADAL" clId="{C00991F9-E743-9749-A39C-2F1D439C7E08}" dt="2022-06-22T19:13:18.341" v="9" actId="1589"/>
        <pc:sldMkLst>
          <pc:docMk/>
          <pc:sldMk cId="922017554" sldId="336"/>
        </pc:sldMkLst>
      </pc:sldChg>
      <pc:sldChg chg="addCm">
        <pc:chgData name="Faisal, Aldo A" userId="cf2bb6ca-45d4-424d-97b7-400b182b0008" providerId="ADAL" clId="{C00991F9-E743-9749-A39C-2F1D439C7E08}" dt="2022-06-22T19:15:31.811" v="12" actId="1589"/>
        <pc:sldMkLst>
          <pc:docMk/>
          <pc:sldMk cId="433231234" sldId="339"/>
        </pc:sldMkLst>
      </pc:sldChg>
      <pc:sldChg chg="addSp addCm">
        <pc:chgData name="Faisal, Aldo A" userId="cf2bb6ca-45d4-424d-97b7-400b182b0008" providerId="ADAL" clId="{C00991F9-E743-9749-A39C-2F1D439C7E08}" dt="2022-06-22T19:14:13.927" v="11" actId="1589"/>
        <pc:sldMkLst>
          <pc:docMk/>
          <pc:sldMk cId="3063578453" sldId="340"/>
        </pc:sldMkLst>
        <pc:spChg chg="add">
          <ac:chgData name="Faisal, Aldo A" userId="cf2bb6ca-45d4-424d-97b7-400b182b0008" providerId="ADAL" clId="{C00991F9-E743-9749-A39C-2F1D439C7E08}" dt="2022-06-22T19:13:49.637" v="10" actId="139"/>
          <ac:spMkLst>
            <pc:docMk/>
            <pc:sldMk cId="3063578453" sldId="340"/>
            <ac:spMk id="3" creationId="{5E6590C1-76B3-29E8-D71E-16AA0D4B50DB}"/>
          </ac:spMkLst>
        </pc:spChg>
      </pc:sldChg>
      <pc:sldChg chg="addCm">
        <pc:chgData name="Faisal, Aldo A" userId="cf2bb6ca-45d4-424d-97b7-400b182b0008" providerId="ADAL" clId="{C00991F9-E743-9749-A39C-2F1D439C7E08}" dt="2022-06-22T19:11:02.123" v="6" actId="1589"/>
        <pc:sldMkLst>
          <pc:docMk/>
          <pc:sldMk cId="1379282392" sldId="345"/>
        </pc:sldMkLst>
      </pc:sldChg>
      <pc:sldChg chg="new addCm">
        <pc:chgData name="Faisal, Aldo A" userId="cf2bb6ca-45d4-424d-97b7-400b182b0008" providerId="ADAL" clId="{C00991F9-E743-9749-A39C-2F1D439C7E08}" dt="2022-06-22T19:10:16.006" v="5" actId="1589"/>
        <pc:sldMkLst>
          <pc:docMk/>
          <pc:sldMk cId="3557977001" sldId="349"/>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ata5.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E93EAF61-4B6D-430E-9C0A-BC8A6E71B65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280D027-E03C-4229-9A7C-CCC4E667AA75}">
      <dgm:prSet custT="1"/>
      <dgm:spPr/>
      <dgm:t>
        <a:bodyPr/>
        <a:lstStyle/>
        <a:p>
          <a:r>
            <a:rPr lang="en-GB" sz="1800" dirty="0">
              <a:latin typeface="Quire Sans Light" panose="020B0302040400020003" pitchFamily="34" charset="0"/>
            </a:rPr>
            <a:t>Develop a dedicated dictionary learning algorithm.</a:t>
          </a:r>
          <a:endParaRPr lang="en-US" sz="1800" dirty="0">
            <a:latin typeface="Quire Sans Light" panose="020B0302040400020003" pitchFamily="34" charset="0"/>
          </a:endParaRPr>
        </a:p>
      </dgm:t>
    </dgm:pt>
    <dgm:pt modelId="{818B8F8D-B4A3-4297-8E03-3950818240A0}" type="parTrans" cxnId="{852F572E-9844-46CB-A4D6-3BACF5A7F8C1}">
      <dgm:prSet/>
      <dgm:spPr/>
      <dgm:t>
        <a:bodyPr/>
        <a:lstStyle/>
        <a:p>
          <a:endParaRPr lang="en-US"/>
        </a:p>
      </dgm:t>
    </dgm:pt>
    <dgm:pt modelId="{9DDFB5F9-19FA-459A-9F5E-48E84100B442}" type="sibTrans" cxnId="{852F572E-9844-46CB-A4D6-3BACF5A7F8C1}">
      <dgm:prSet/>
      <dgm:spPr/>
      <dgm:t>
        <a:bodyPr/>
        <a:lstStyle/>
        <a:p>
          <a:endParaRPr lang="en-US"/>
        </a:p>
      </dgm:t>
    </dgm:pt>
    <dgm:pt modelId="{8B7B9B9A-02D0-486A-BEF6-50EA24A8ED18}">
      <dgm:prSet/>
      <dgm:spPr/>
      <dgm:t>
        <a:bodyPr/>
        <a:lstStyle/>
        <a:p>
          <a:r>
            <a:rPr lang="en-GB" dirty="0">
              <a:latin typeface="Quire Sans Light" panose="020B0302040400020003" pitchFamily="34" charset="0"/>
            </a:rPr>
            <a:t>Extract synergies from expert and novice neurosurgeons.</a:t>
          </a:r>
          <a:endParaRPr lang="en-US" dirty="0">
            <a:latin typeface="Quire Sans Light" panose="020B0302040400020003" pitchFamily="34" charset="0"/>
          </a:endParaRPr>
        </a:p>
      </dgm:t>
    </dgm:pt>
    <dgm:pt modelId="{599737BA-4B8A-469E-9368-9A8A83F527D6}" type="parTrans" cxnId="{CC34BB01-D545-4FC6-8C0B-EB4CB9B8FD6C}">
      <dgm:prSet/>
      <dgm:spPr/>
      <dgm:t>
        <a:bodyPr/>
        <a:lstStyle/>
        <a:p>
          <a:endParaRPr lang="en-US"/>
        </a:p>
      </dgm:t>
    </dgm:pt>
    <dgm:pt modelId="{8A4B2DAC-2026-4C85-8372-30F822759C8C}" type="sibTrans" cxnId="{CC34BB01-D545-4FC6-8C0B-EB4CB9B8FD6C}">
      <dgm:prSet/>
      <dgm:spPr/>
      <dgm:t>
        <a:bodyPr/>
        <a:lstStyle/>
        <a:p>
          <a:endParaRPr lang="en-US"/>
        </a:p>
      </dgm:t>
    </dgm:pt>
    <dgm:pt modelId="{106AA701-E7A5-4D71-A030-68CE8D1391BA}">
      <dgm:prSet/>
      <dgm:spPr/>
      <dgm:t>
        <a:bodyPr/>
        <a:lstStyle/>
        <a:p>
          <a:r>
            <a:rPr lang="en-GB" dirty="0">
              <a:latin typeface="Quire Sans Light" panose="020B0302040400020003" pitchFamily="34" charset="0"/>
            </a:rPr>
            <a:t>Lay the foundations for a feedback system</a:t>
          </a:r>
          <a:endParaRPr lang="en-US" dirty="0">
            <a:latin typeface="Quire Sans Light" panose="020B0302040400020003" pitchFamily="34" charset="0"/>
          </a:endParaRPr>
        </a:p>
      </dgm:t>
    </dgm:pt>
    <dgm:pt modelId="{8091A5D7-B9FE-4BA6-8A58-601A28BD8C69}" type="parTrans" cxnId="{520111A1-A108-47F8-96B0-815FDADAB092}">
      <dgm:prSet/>
      <dgm:spPr/>
      <dgm:t>
        <a:bodyPr/>
        <a:lstStyle/>
        <a:p>
          <a:endParaRPr lang="en-US"/>
        </a:p>
      </dgm:t>
    </dgm:pt>
    <dgm:pt modelId="{7F4B791A-C153-4A8B-B2B9-563046FE5C3A}" type="sibTrans" cxnId="{520111A1-A108-47F8-96B0-815FDADAB092}">
      <dgm:prSet/>
      <dgm:spPr/>
      <dgm:t>
        <a:bodyPr/>
        <a:lstStyle/>
        <a:p>
          <a:endParaRPr lang="en-US"/>
        </a:p>
      </dgm:t>
    </dgm:pt>
    <dgm:pt modelId="{7087FC15-889C-4A45-AAD5-A0DCE4DD2FDF}" type="pres">
      <dgm:prSet presAssocID="{E93EAF61-4B6D-430E-9C0A-BC8A6E71B659}" presName="root" presStyleCnt="0">
        <dgm:presLayoutVars>
          <dgm:dir/>
          <dgm:resizeHandles val="exact"/>
        </dgm:presLayoutVars>
      </dgm:prSet>
      <dgm:spPr/>
    </dgm:pt>
    <dgm:pt modelId="{FD12CB6C-7EED-4CF5-9DEE-223FA6A868C1}" type="pres">
      <dgm:prSet presAssocID="{D280D027-E03C-4229-9A7C-CCC4E667AA75}" presName="compNode" presStyleCnt="0"/>
      <dgm:spPr/>
    </dgm:pt>
    <dgm:pt modelId="{B203711A-1912-4DC9-ADC0-DA8870B545F7}" type="pres">
      <dgm:prSet presAssocID="{D280D027-E03C-4229-9A7C-CCC4E667AA7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orkflow with solid fill"/>
        </a:ext>
      </dgm:extLst>
    </dgm:pt>
    <dgm:pt modelId="{3AC78747-3A28-4479-9F37-288D788D352B}" type="pres">
      <dgm:prSet presAssocID="{D280D027-E03C-4229-9A7C-CCC4E667AA75}" presName="spaceRect" presStyleCnt="0"/>
      <dgm:spPr/>
    </dgm:pt>
    <dgm:pt modelId="{EEF84C86-95FB-4894-889E-984D30BF34D6}" type="pres">
      <dgm:prSet presAssocID="{D280D027-E03C-4229-9A7C-CCC4E667AA75}" presName="textRect" presStyleLbl="revTx" presStyleIdx="0" presStyleCnt="3" custScaleX="104987">
        <dgm:presLayoutVars>
          <dgm:chMax val="1"/>
          <dgm:chPref val="1"/>
        </dgm:presLayoutVars>
      </dgm:prSet>
      <dgm:spPr/>
    </dgm:pt>
    <dgm:pt modelId="{B49C50E5-7E8A-43D2-8246-9E75F92276AD}" type="pres">
      <dgm:prSet presAssocID="{9DDFB5F9-19FA-459A-9F5E-48E84100B442}" presName="sibTrans" presStyleCnt="0"/>
      <dgm:spPr/>
    </dgm:pt>
    <dgm:pt modelId="{1CEF08A0-CB5D-4280-A7CB-F1CF2BAFAA92}" type="pres">
      <dgm:prSet presAssocID="{8B7B9B9A-02D0-486A-BEF6-50EA24A8ED18}" presName="compNode" presStyleCnt="0"/>
      <dgm:spPr/>
    </dgm:pt>
    <dgm:pt modelId="{B47C96C3-1C44-45A5-A52A-62FC178A76A9}" type="pres">
      <dgm:prSet presAssocID="{8B7B9B9A-02D0-486A-BEF6-50EA24A8ED1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rawing Figure with solid fill"/>
        </a:ext>
      </dgm:extLst>
    </dgm:pt>
    <dgm:pt modelId="{E4774CAA-9098-4565-A48B-88243F465C80}" type="pres">
      <dgm:prSet presAssocID="{8B7B9B9A-02D0-486A-BEF6-50EA24A8ED18}" presName="spaceRect" presStyleCnt="0"/>
      <dgm:spPr/>
    </dgm:pt>
    <dgm:pt modelId="{BE30691F-06B1-4508-8E17-D5B94EBF1FD3}" type="pres">
      <dgm:prSet presAssocID="{8B7B9B9A-02D0-486A-BEF6-50EA24A8ED18}" presName="textRect" presStyleLbl="revTx" presStyleIdx="1" presStyleCnt="3">
        <dgm:presLayoutVars>
          <dgm:chMax val="1"/>
          <dgm:chPref val="1"/>
        </dgm:presLayoutVars>
      </dgm:prSet>
      <dgm:spPr/>
    </dgm:pt>
    <dgm:pt modelId="{19D5522F-8E42-4E14-BC2F-D496043758E5}" type="pres">
      <dgm:prSet presAssocID="{8A4B2DAC-2026-4C85-8372-30F822759C8C}" presName="sibTrans" presStyleCnt="0"/>
      <dgm:spPr/>
    </dgm:pt>
    <dgm:pt modelId="{75506772-78E4-4B7E-9F97-7AFBA16714FA}" type="pres">
      <dgm:prSet presAssocID="{106AA701-E7A5-4D71-A030-68CE8D1391BA}" presName="compNode" presStyleCnt="0"/>
      <dgm:spPr/>
    </dgm:pt>
    <dgm:pt modelId="{93DDF3E1-081F-461D-BFC2-3BF0C82DB257}" type="pres">
      <dgm:prSet presAssocID="{106AA701-E7A5-4D71-A030-68CE8D1391B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cher"/>
        </a:ext>
      </dgm:extLst>
    </dgm:pt>
    <dgm:pt modelId="{31319BC3-3C4F-4C9E-99CD-B675777F956A}" type="pres">
      <dgm:prSet presAssocID="{106AA701-E7A5-4D71-A030-68CE8D1391BA}" presName="spaceRect" presStyleCnt="0"/>
      <dgm:spPr/>
    </dgm:pt>
    <dgm:pt modelId="{3F92C0DC-22C2-485C-B4CD-FAEB9C31A803}" type="pres">
      <dgm:prSet presAssocID="{106AA701-E7A5-4D71-A030-68CE8D1391BA}" presName="textRect" presStyleLbl="revTx" presStyleIdx="2" presStyleCnt="3">
        <dgm:presLayoutVars>
          <dgm:chMax val="1"/>
          <dgm:chPref val="1"/>
        </dgm:presLayoutVars>
      </dgm:prSet>
      <dgm:spPr/>
    </dgm:pt>
  </dgm:ptLst>
  <dgm:cxnLst>
    <dgm:cxn modelId="{CC34BB01-D545-4FC6-8C0B-EB4CB9B8FD6C}" srcId="{E93EAF61-4B6D-430E-9C0A-BC8A6E71B659}" destId="{8B7B9B9A-02D0-486A-BEF6-50EA24A8ED18}" srcOrd="1" destOrd="0" parTransId="{599737BA-4B8A-469E-9368-9A8A83F527D6}" sibTransId="{8A4B2DAC-2026-4C85-8372-30F822759C8C}"/>
    <dgm:cxn modelId="{00013F18-7AE9-4D2E-939D-2A70734964CC}" type="presOf" srcId="{8B7B9B9A-02D0-486A-BEF6-50EA24A8ED18}" destId="{BE30691F-06B1-4508-8E17-D5B94EBF1FD3}" srcOrd="0" destOrd="0" presId="urn:microsoft.com/office/officeart/2018/2/layout/IconLabelList"/>
    <dgm:cxn modelId="{852F572E-9844-46CB-A4D6-3BACF5A7F8C1}" srcId="{E93EAF61-4B6D-430E-9C0A-BC8A6E71B659}" destId="{D280D027-E03C-4229-9A7C-CCC4E667AA75}" srcOrd="0" destOrd="0" parTransId="{818B8F8D-B4A3-4297-8E03-3950818240A0}" sibTransId="{9DDFB5F9-19FA-459A-9F5E-48E84100B442}"/>
    <dgm:cxn modelId="{F008D74E-19C5-413D-B7F6-4139BE101CFB}" type="presOf" srcId="{D280D027-E03C-4229-9A7C-CCC4E667AA75}" destId="{EEF84C86-95FB-4894-889E-984D30BF34D6}" srcOrd="0" destOrd="0" presId="urn:microsoft.com/office/officeart/2018/2/layout/IconLabelList"/>
    <dgm:cxn modelId="{08406056-7114-4592-86BA-978B8D044019}" type="presOf" srcId="{E93EAF61-4B6D-430E-9C0A-BC8A6E71B659}" destId="{7087FC15-889C-4A45-AAD5-A0DCE4DD2FDF}" srcOrd="0" destOrd="0" presId="urn:microsoft.com/office/officeart/2018/2/layout/IconLabelList"/>
    <dgm:cxn modelId="{520111A1-A108-47F8-96B0-815FDADAB092}" srcId="{E93EAF61-4B6D-430E-9C0A-BC8A6E71B659}" destId="{106AA701-E7A5-4D71-A030-68CE8D1391BA}" srcOrd="2" destOrd="0" parTransId="{8091A5D7-B9FE-4BA6-8A58-601A28BD8C69}" sibTransId="{7F4B791A-C153-4A8B-B2B9-563046FE5C3A}"/>
    <dgm:cxn modelId="{14BDF7B3-3D82-40E3-8CAE-38608D685CAA}" type="presOf" srcId="{106AA701-E7A5-4D71-A030-68CE8D1391BA}" destId="{3F92C0DC-22C2-485C-B4CD-FAEB9C31A803}" srcOrd="0" destOrd="0" presId="urn:microsoft.com/office/officeart/2018/2/layout/IconLabelList"/>
    <dgm:cxn modelId="{17CD6D74-18E6-4D2B-8FD4-E407685A5D4E}" type="presParOf" srcId="{7087FC15-889C-4A45-AAD5-A0DCE4DD2FDF}" destId="{FD12CB6C-7EED-4CF5-9DEE-223FA6A868C1}" srcOrd="0" destOrd="0" presId="urn:microsoft.com/office/officeart/2018/2/layout/IconLabelList"/>
    <dgm:cxn modelId="{E7967CC3-64DB-468E-83DF-7E3379556ABF}" type="presParOf" srcId="{FD12CB6C-7EED-4CF5-9DEE-223FA6A868C1}" destId="{B203711A-1912-4DC9-ADC0-DA8870B545F7}" srcOrd="0" destOrd="0" presId="urn:microsoft.com/office/officeart/2018/2/layout/IconLabelList"/>
    <dgm:cxn modelId="{BC1D33EF-9FB4-4951-A040-5266AD931F87}" type="presParOf" srcId="{FD12CB6C-7EED-4CF5-9DEE-223FA6A868C1}" destId="{3AC78747-3A28-4479-9F37-288D788D352B}" srcOrd="1" destOrd="0" presId="urn:microsoft.com/office/officeart/2018/2/layout/IconLabelList"/>
    <dgm:cxn modelId="{0D84A07A-7C78-45F1-A32D-3C831FC37545}" type="presParOf" srcId="{FD12CB6C-7EED-4CF5-9DEE-223FA6A868C1}" destId="{EEF84C86-95FB-4894-889E-984D30BF34D6}" srcOrd="2" destOrd="0" presId="urn:microsoft.com/office/officeart/2018/2/layout/IconLabelList"/>
    <dgm:cxn modelId="{3837A5B2-67F9-43C3-BCF5-61FB4D65007A}" type="presParOf" srcId="{7087FC15-889C-4A45-AAD5-A0DCE4DD2FDF}" destId="{B49C50E5-7E8A-43D2-8246-9E75F92276AD}" srcOrd="1" destOrd="0" presId="urn:microsoft.com/office/officeart/2018/2/layout/IconLabelList"/>
    <dgm:cxn modelId="{53268BBF-C3C6-4D1E-B328-FECACA0DBD57}" type="presParOf" srcId="{7087FC15-889C-4A45-AAD5-A0DCE4DD2FDF}" destId="{1CEF08A0-CB5D-4280-A7CB-F1CF2BAFAA92}" srcOrd="2" destOrd="0" presId="urn:microsoft.com/office/officeart/2018/2/layout/IconLabelList"/>
    <dgm:cxn modelId="{A8AAE00E-4319-4D22-B789-7EBCCA246131}" type="presParOf" srcId="{1CEF08A0-CB5D-4280-A7CB-F1CF2BAFAA92}" destId="{B47C96C3-1C44-45A5-A52A-62FC178A76A9}" srcOrd="0" destOrd="0" presId="urn:microsoft.com/office/officeart/2018/2/layout/IconLabelList"/>
    <dgm:cxn modelId="{F0B1B7B1-26B6-4415-8702-FF07AFE6A706}" type="presParOf" srcId="{1CEF08A0-CB5D-4280-A7CB-F1CF2BAFAA92}" destId="{E4774CAA-9098-4565-A48B-88243F465C80}" srcOrd="1" destOrd="0" presId="urn:microsoft.com/office/officeart/2018/2/layout/IconLabelList"/>
    <dgm:cxn modelId="{CD86870A-1C66-44CD-8A12-5A48F987A534}" type="presParOf" srcId="{1CEF08A0-CB5D-4280-A7CB-F1CF2BAFAA92}" destId="{BE30691F-06B1-4508-8E17-D5B94EBF1FD3}" srcOrd="2" destOrd="0" presId="urn:microsoft.com/office/officeart/2018/2/layout/IconLabelList"/>
    <dgm:cxn modelId="{E44B6914-B846-4F93-A95A-5AAFC232B5CE}" type="presParOf" srcId="{7087FC15-889C-4A45-AAD5-A0DCE4DD2FDF}" destId="{19D5522F-8E42-4E14-BC2F-D496043758E5}" srcOrd="3" destOrd="0" presId="urn:microsoft.com/office/officeart/2018/2/layout/IconLabelList"/>
    <dgm:cxn modelId="{38AB237C-A49F-408B-B326-34D4509625AB}" type="presParOf" srcId="{7087FC15-889C-4A45-AAD5-A0DCE4DD2FDF}" destId="{75506772-78E4-4B7E-9F97-7AFBA16714FA}" srcOrd="4" destOrd="0" presId="urn:microsoft.com/office/officeart/2018/2/layout/IconLabelList"/>
    <dgm:cxn modelId="{E68A998F-C854-4213-BCD3-E2D6BD0423BC}" type="presParOf" srcId="{75506772-78E4-4B7E-9F97-7AFBA16714FA}" destId="{93DDF3E1-081F-461D-BFC2-3BF0C82DB257}" srcOrd="0" destOrd="0" presId="urn:microsoft.com/office/officeart/2018/2/layout/IconLabelList"/>
    <dgm:cxn modelId="{F87A2BDC-59AE-4FEC-88A5-AE94E79919FF}" type="presParOf" srcId="{75506772-78E4-4B7E-9F97-7AFBA16714FA}" destId="{31319BC3-3C4F-4C9E-99CD-B675777F956A}" srcOrd="1" destOrd="0" presId="urn:microsoft.com/office/officeart/2018/2/layout/IconLabelList"/>
    <dgm:cxn modelId="{9E40E9DB-2333-4307-8DEC-4EB9B3AA60C2}" type="presParOf" srcId="{75506772-78E4-4B7E-9F97-7AFBA16714FA}" destId="{3F92C0DC-22C2-485C-B4CD-FAEB9C31A80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F46B09-D1C4-4070-A7AA-5AA499498499}"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2FD397BA-AC65-4308-BB09-C61B102352FF}">
      <dgm:prSet/>
      <dgm:spPr>
        <a:solidFill>
          <a:schemeClr val="accent6">
            <a:lumMod val="40000"/>
            <a:lumOff val="60000"/>
          </a:schemeClr>
        </a:solidFill>
      </dgm:spPr>
      <dgm:t>
        <a:bodyPr/>
        <a:lstStyle/>
        <a:p>
          <a:r>
            <a:rPr lang="en-GB" dirty="0">
              <a:solidFill>
                <a:schemeClr val="bg2"/>
              </a:solidFill>
              <a:latin typeface="Quire Sans Light" panose="020B0302040400020003" pitchFamily="34" charset="0"/>
            </a:rPr>
            <a:t>Sparse Eigenmotion Decomposition Algorithm (SEMD) </a:t>
          </a:r>
          <a:endParaRPr lang="en-US" dirty="0">
            <a:solidFill>
              <a:schemeClr val="bg2"/>
            </a:solidFill>
            <a:latin typeface="Quire Sans Light" panose="020B0302040400020003" pitchFamily="34" charset="0"/>
          </a:endParaRPr>
        </a:p>
      </dgm:t>
    </dgm:pt>
    <dgm:pt modelId="{6E984837-DF8E-4EF6-883E-4A5F7F7002CB}" type="parTrans" cxnId="{CAD73784-6E09-4D9A-8370-5D0E4400B314}">
      <dgm:prSet/>
      <dgm:spPr/>
      <dgm:t>
        <a:bodyPr/>
        <a:lstStyle/>
        <a:p>
          <a:endParaRPr lang="en-US"/>
        </a:p>
      </dgm:t>
    </dgm:pt>
    <dgm:pt modelId="{9AE9193A-A06F-4442-A4B8-ADC111A4CE78}" type="sibTrans" cxnId="{CAD73784-6E09-4D9A-8370-5D0E4400B314}">
      <dgm:prSet/>
      <dgm:spPr>
        <a:solidFill>
          <a:schemeClr val="bg2">
            <a:lumMod val="75000"/>
            <a:lumOff val="25000"/>
          </a:schemeClr>
        </a:solidFill>
      </dgm:spPr>
      <dgm:t>
        <a:bodyPr/>
        <a:lstStyle/>
        <a:p>
          <a:endParaRPr lang="en-US"/>
        </a:p>
      </dgm:t>
    </dgm:pt>
    <dgm:pt modelId="{4B4162BC-1A75-4D56-8AC3-694B328BA808}">
      <dgm:prSet/>
      <dgm:spPr>
        <a:solidFill>
          <a:schemeClr val="accent6">
            <a:lumMod val="40000"/>
            <a:lumOff val="60000"/>
          </a:schemeClr>
        </a:solidFill>
      </dgm:spPr>
      <dgm:t>
        <a:bodyPr/>
        <a:lstStyle/>
        <a:p>
          <a:r>
            <a:rPr lang="en-GB" dirty="0">
              <a:solidFill>
                <a:schemeClr val="bg2"/>
              </a:solidFill>
              <a:latin typeface="Quire Sans Light" panose="020B0302040400020003" pitchFamily="34" charset="0"/>
            </a:rPr>
            <a:t>Extracts Eigenmotions: A highly generalisable PC extracted from a region of interest (ROI)</a:t>
          </a:r>
          <a:endParaRPr lang="en-US" dirty="0">
            <a:solidFill>
              <a:schemeClr val="bg2"/>
            </a:solidFill>
            <a:latin typeface="Quire Sans Light" panose="020B0302040400020003" pitchFamily="34" charset="0"/>
          </a:endParaRPr>
        </a:p>
      </dgm:t>
    </dgm:pt>
    <dgm:pt modelId="{D43AA0C1-3065-4807-B011-855CE2345497}" type="parTrans" cxnId="{190A432C-748A-4EC6-AAFC-2F456CB4F946}">
      <dgm:prSet/>
      <dgm:spPr/>
      <dgm:t>
        <a:bodyPr/>
        <a:lstStyle/>
        <a:p>
          <a:endParaRPr lang="en-US"/>
        </a:p>
      </dgm:t>
    </dgm:pt>
    <dgm:pt modelId="{632EDB50-ED2A-4C62-B226-3C496E9231E5}" type="sibTrans" cxnId="{190A432C-748A-4EC6-AAFC-2F456CB4F946}">
      <dgm:prSet/>
      <dgm:spPr>
        <a:solidFill>
          <a:schemeClr val="bg2">
            <a:lumMod val="75000"/>
            <a:lumOff val="25000"/>
          </a:schemeClr>
        </a:solidFill>
      </dgm:spPr>
      <dgm:t>
        <a:bodyPr/>
        <a:lstStyle/>
        <a:p>
          <a:endParaRPr lang="en-US"/>
        </a:p>
      </dgm:t>
    </dgm:pt>
    <dgm:pt modelId="{AB5A2427-D697-4615-9CEC-B8F11576AC3F}">
      <dgm:prSet/>
      <dgm:spPr>
        <a:solidFill>
          <a:schemeClr val="accent6">
            <a:lumMod val="40000"/>
            <a:lumOff val="60000"/>
          </a:schemeClr>
        </a:solidFill>
      </dgm:spPr>
      <dgm:t>
        <a:bodyPr/>
        <a:lstStyle/>
        <a:p>
          <a:r>
            <a:rPr lang="en-GB" dirty="0">
              <a:solidFill>
                <a:schemeClr val="bg2"/>
              </a:solidFill>
              <a:latin typeface="Quire Sans Light" panose="020B0302040400020003" pitchFamily="34" charset="0"/>
            </a:rPr>
            <a:t>Developed for natural human movement data</a:t>
          </a:r>
          <a:endParaRPr lang="en-US" dirty="0">
            <a:solidFill>
              <a:schemeClr val="bg2"/>
            </a:solidFill>
            <a:latin typeface="Quire Sans Light" panose="020B0302040400020003" pitchFamily="34" charset="0"/>
          </a:endParaRPr>
        </a:p>
      </dgm:t>
    </dgm:pt>
    <dgm:pt modelId="{541A5F71-A269-4EEB-8716-A635A03BEFA6}" type="parTrans" cxnId="{21A2EE2E-F6A0-4C63-9DC3-8FE386EA659E}">
      <dgm:prSet/>
      <dgm:spPr/>
      <dgm:t>
        <a:bodyPr/>
        <a:lstStyle/>
        <a:p>
          <a:endParaRPr lang="en-US"/>
        </a:p>
      </dgm:t>
    </dgm:pt>
    <dgm:pt modelId="{125A7CC4-3ABD-4590-8A32-D8B2C12F9417}" type="sibTrans" cxnId="{21A2EE2E-F6A0-4C63-9DC3-8FE386EA659E}">
      <dgm:prSet/>
      <dgm:spPr/>
      <dgm:t>
        <a:bodyPr/>
        <a:lstStyle/>
        <a:p>
          <a:endParaRPr lang="en-US"/>
        </a:p>
      </dgm:t>
    </dgm:pt>
    <dgm:pt modelId="{B7C1C542-C0C6-4A64-B4A8-95B55711A6F6}" type="pres">
      <dgm:prSet presAssocID="{75F46B09-D1C4-4070-A7AA-5AA499498499}" presName="diagram" presStyleCnt="0">
        <dgm:presLayoutVars>
          <dgm:dir/>
          <dgm:resizeHandles val="exact"/>
        </dgm:presLayoutVars>
      </dgm:prSet>
      <dgm:spPr/>
    </dgm:pt>
    <dgm:pt modelId="{A6ADAEF0-07D2-406C-AC79-C5E7C2F74016}" type="pres">
      <dgm:prSet presAssocID="{2FD397BA-AC65-4308-BB09-C61B102352FF}" presName="node" presStyleLbl="node1" presStyleIdx="0" presStyleCnt="3" custScaleY="58550">
        <dgm:presLayoutVars>
          <dgm:bulletEnabled val="1"/>
        </dgm:presLayoutVars>
      </dgm:prSet>
      <dgm:spPr/>
    </dgm:pt>
    <dgm:pt modelId="{6197E47F-7639-44CB-BA7F-40B9705E7623}" type="pres">
      <dgm:prSet presAssocID="{9AE9193A-A06F-4442-A4B8-ADC111A4CE78}" presName="sibTrans" presStyleLbl="sibTrans2D1" presStyleIdx="0" presStyleCnt="2"/>
      <dgm:spPr/>
    </dgm:pt>
    <dgm:pt modelId="{831ECEC9-DF69-451C-A17F-E526758C8063}" type="pres">
      <dgm:prSet presAssocID="{9AE9193A-A06F-4442-A4B8-ADC111A4CE78}" presName="connectorText" presStyleLbl="sibTrans2D1" presStyleIdx="0" presStyleCnt="2"/>
      <dgm:spPr/>
    </dgm:pt>
    <dgm:pt modelId="{C28B2C74-C68C-4E0B-BEAE-B9D52116CEA2}" type="pres">
      <dgm:prSet presAssocID="{4B4162BC-1A75-4D56-8AC3-694B328BA808}" presName="node" presStyleLbl="node1" presStyleIdx="1" presStyleCnt="3" custScaleY="75079">
        <dgm:presLayoutVars>
          <dgm:bulletEnabled val="1"/>
        </dgm:presLayoutVars>
      </dgm:prSet>
      <dgm:spPr/>
    </dgm:pt>
    <dgm:pt modelId="{7627896A-6D8D-4A04-8E46-5A5005CF8F25}" type="pres">
      <dgm:prSet presAssocID="{632EDB50-ED2A-4C62-B226-3C496E9231E5}" presName="sibTrans" presStyleLbl="sibTrans2D1" presStyleIdx="1" presStyleCnt="2"/>
      <dgm:spPr/>
    </dgm:pt>
    <dgm:pt modelId="{61EA49EA-1F94-48F7-916A-98FAD31EFD8B}" type="pres">
      <dgm:prSet presAssocID="{632EDB50-ED2A-4C62-B226-3C496E9231E5}" presName="connectorText" presStyleLbl="sibTrans2D1" presStyleIdx="1" presStyleCnt="2"/>
      <dgm:spPr/>
    </dgm:pt>
    <dgm:pt modelId="{4295388C-3DC6-4427-AD7D-55DC64639232}" type="pres">
      <dgm:prSet presAssocID="{AB5A2427-D697-4615-9CEC-B8F11576AC3F}" presName="node" presStyleLbl="node1" presStyleIdx="2" presStyleCnt="3" custScaleY="55876">
        <dgm:presLayoutVars>
          <dgm:bulletEnabled val="1"/>
        </dgm:presLayoutVars>
      </dgm:prSet>
      <dgm:spPr/>
    </dgm:pt>
  </dgm:ptLst>
  <dgm:cxnLst>
    <dgm:cxn modelId="{190A432C-748A-4EC6-AAFC-2F456CB4F946}" srcId="{75F46B09-D1C4-4070-A7AA-5AA499498499}" destId="{4B4162BC-1A75-4D56-8AC3-694B328BA808}" srcOrd="1" destOrd="0" parTransId="{D43AA0C1-3065-4807-B011-855CE2345497}" sibTransId="{632EDB50-ED2A-4C62-B226-3C496E9231E5}"/>
    <dgm:cxn modelId="{21A2EE2E-F6A0-4C63-9DC3-8FE386EA659E}" srcId="{75F46B09-D1C4-4070-A7AA-5AA499498499}" destId="{AB5A2427-D697-4615-9CEC-B8F11576AC3F}" srcOrd="2" destOrd="0" parTransId="{541A5F71-A269-4EEB-8716-A635A03BEFA6}" sibTransId="{125A7CC4-3ABD-4590-8A32-D8B2C12F9417}"/>
    <dgm:cxn modelId="{9D0FDE31-A233-410D-B835-68CBDD0EA325}" type="presOf" srcId="{75F46B09-D1C4-4070-A7AA-5AA499498499}" destId="{B7C1C542-C0C6-4A64-B4A8-95B55711A6F6}" srcOrd="0" destOrd="0" presId="urn:microsoft.com/office/officeart/2005/8/layout/process5"/>
    <dgm:cxn modelId="{FF7E9141-07F8-4DEF-A3DA-8F99ACA37101}" type="presOf" srcId="{9AE9193A-A06F-4442-A4B8-ADC111A4CE78}" destId="{831ECEC9-DF69-451C-A17F-E526758C8063}" srcOrd="1" destOrd="0" presId="urn:microsoft.com/office/officeart/2005/8/layout/process5"/>
    <dgm:cxn modelId="{816BB544-F0FD-4C51-9438-D29B2FAC7557}" type="presOf" srcId="{632EDB50-ED2A-4C62-B226-3C496E9231E5}" destId="{7627896A-6D8D-4A04-8E46-5A5005CF8F25}" srcOrd="0" destOrd="0" presId="urn:microsoft.com/office/officeart/2005/8/layout/process5"/>
    <dgm:cxn modelId="{A78AAA82-6A86-4DBC-ACDA-3365F11EBD0E}" type="presOf" srcId="{AB5A2427-D697-4615-9CEC-B8F11576AC3F}" destId="{4295388C-3DC6-4427-AD7D-55DC64639232}" srcOrd="0" destOrd="0" presId="urn:microsoft.com/office/officeart/2005/8/layout/process5"/>
    <dgm:cxn modelId="{CAD73784-6E09-4D9A-8370-5D0E4400B314}" srcId="{75F46B09-D1C4-4070-A7AA-5AA499498499}" destId="{2FD397BA-AC65-4308-BB09-C61B102352FF}" srcOrd="0" destOrd="0" parTransId="{6E984837-DF8E-4EF6-883E-4A5F7F7002CB}" sibTransId="{9AE9193A-A06F-4442-A4B8-ADC111A4CE78}"/>
    <dgm:cxn modelId="{C0C6019D-8EC4-4427-8B20-E7327BDD6CC1}" type="presOf" srcId="{9AE9193A-A06F-4442-A4B8-ADC111A4CE78}" destId="{6197E47F-7639-44CB-BA7F-40B9705E7623}" srcOrd="0" destOrd="0" presId="urn:microsoft.com/office/officeart/2005/8/layout/process5"/>
    <dgm:cxn modelId="{98D88FA7-BFE1-4C83-893E-534172A8917E}" type="presOf" srcId="{4B4162BC-1A75-4D56-8AC3-694B328BA808}" destId="{C28B2C74-C68C-4E0B-BEAE-B9D52116CEA2}" srcOrd="0" destOrd="0" presId="urn:microsoft.com/office/officeart/2005/8/layout/process5"/>
    <dgm:cxn modelId="{AD451CB7-5C22-4186-9473-E2FC63AC5606}" type="presOf" srcId="{2FD397BA-AC65-4308-BB09-C61B102352FF}" destId="{A6ADAEF0-07D2-406C-AC79-C5E7C2F74016}" srcOrd="0" destOrd="0" presId="urn:microsoft.com/office/officeart/2005/8/layout/process5"/>
    <dgm:cxn modelId="{FDC375C1-5850-479C-8B16-833D96AE0D6A}" type="presOf" srcId="{632EDB50-ED2A-4C62-B226-3C496E9231E5}" destId="{61EA49EA-1F94-48F7-916A-98FAD31EFD8B}" srcOrd="1" destOrd="0" presId="urn:microsoft.com/office/officeart/2005/8/layout/process5"/>
    <dgm:cxn modelId="{644853D1-31BB-46B9-9288-C2C263B471C5}" type="presParOf" srcId="{B7C1C542-C0C6-4A64-B4A8-95B55711A6F6}" destId="{A6ADAEF0-07D2-406C-AC79-C5E7C2F74016}" srcOrd="0" destOrd="0" presId="urn:microsoft.com/office/officeart/2005/8/layout/process5"/>
    <dgm:cxn modelId="{CAE1DABA-CF2C-4712-95F3-7B17D75B5A68}" type="presParOf" srcId="{B7C1C542-C0C6-4A64-B4A8-95B55711A6F6}" destId="{6197E47F-7639-44CB-BA7F-40B9705E7623}" srcOrd="1" destOrd="0" presId="urn:microsoft.com/office/officeart/2005/8/layout/process5"/>
    <dgm:cxn modelId="{3DFF8F02-E178-4BF3-9C39-843F5CCDC9EA}" type="presParOf" srcId="{6197E47F-7639-44CB-BA7F-40B9705E7623}" destId="{831ECEC9-DF69-451C-A17F-E526758C8063}" srcOrd="0" destOrd="0" presId="urn:microsoft.com/office/officeart/2005/8/layout/process5"/>
    <dgm:cxn modelId="{CA33E8A9-53C7-4482-8CF3-F3519345E6D9}" type="presParOf" srcId="{B7C1C542-C0C6-4A64-B4A8-95B55711A6F6}" destId="{C28B2C74-C68C-4E0B-BEAE-B9D52116CEA2}" srcOrd="2" destOrd="0" presId="urn:microsoft.com/office/officeart/2005/8/layout/process5"/>
    <dgm:cxn modelId="{A2CC345B-C83E-4C81-B44E-D556680B50BF}" type="presParOf" srcId="{B7C1C542-C0C6-4A64-B4A8-95B55711A6F6}" destId="{7627896A-6D8D-4A04-8E46-5A5005CF8F25}" srcOrd="3" destOrd="0" presId="urn:microsoft.com/office/officeart/2005/8/layout/process5"/>
    <dgm:cxn modelId="{B6E94259-A765-4AA9-937A-70649324798D}" type="presParOf" srcId="{7627896A-6D8D-4A04-8E46-5A5005CF8F25}" destId="{61EA49EA-1F94-48F7-916A-98FAD31EFD8B}" srcOrd="0" destOrd="0" presId="urn:microsoft.com/office/officeart/2005/8/layout/process5"/>
    <dgm:cxn modelId="{F0313152-497C-4704-B333-1E3E839D95D9}" type="presParOf" srcId="{B7C1C542-C0C6-4A64-B4A8-95B55711A6F6}" destId="{4295388C-3DC6-4427-AD7D-55DC64639232}" srcOrd="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F46B09-D1C4-4070-A7AA-5AA499498499}"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2FD397BA-AC65-4308-BB09-C61B102352FF}">
      <dgm:prSet custT="1"/>
      <dgm:spPr>
        <a:solidFill>
          <a:schemeClr val="accent6">
            <a:lumMod val="40000"/>
            <a:lumOff val="60000"/>
          </a:schemeClr>
        </a:solidFill>
      </dgm:spPr>
      <dgm:t>
        <a:bodyPr/>
        <a:lstStyle/>
        <a:p>
          <a:r>
            <a:rPr lang="en-GB" sz="1900" dirty="0">
              <a:solidFill>
                <a:schemeClr val="bg2"/>
              </a:solidFill>
              <a:latin typeface="Quire Sans Light" panose="020B0302040400020003" pitchFamily="34" charset="0"/>
            </a:rPr>
            <a:t>Eigenaction Extraction Algorithm </a:t>
          </a:r>
          <a:endParaRPr lang="en-US" sz="1900" dirty="0">
            <a:latin typeface="Quire Sans Light" panose="020B0302040400020003" pitchFamily="34" charset="0"/>
          </a:endParaRPr>
        </a:p>
      </dgm:t>
    </dgm:pt>
    <dgm:pt modelId="{6E984837-DF8E-4EF6-883E-4A5F7F7002CB}" type="parTrans" cxnId="{CAD73784-6E09-4D9A-8370-5D0E4400B314}">
      <dgm:prSet/>
      <dgm:spPr/>
      <dgm:t>
        <a:bodyPr/>
        <a:lstStyle/>
        <a:p>
          <a:endParaRPr lang="en-US"/>
        </a:p>
      </dgm:t>
    </dgm:pt>
    <dgm:pt modelId="{9AE9193A-A06F-4442-A4B8-ADC111A4CE78}" type="sibTrans" cxnId="{CAD73784-6E09-4D9A-8370-5D0E4400B314}">
      <dgm:prSet/>
      <dgm:spPr>
        <a:solidFill>
          <a:schemeClr val="bg2">
            <a:lumMod val="75000"/>
            <a:lumOff val="25000"/>
          </a:schemeClr>
        </a:solidFill>
      </dgm:spPr>
      <dgm:t>
        <a:bodyPr/>
        <a:lstStyle/>
        <a:p>
          <a:endParaRPr lang="en-US"/>
        </a:p>
      </dgm:t>
    </dgm:pt>
    <dgm:pt modelId="{4B4162BC-1A75-4D56-8AC3-694B328BA808}">
      <dgm:prSet custT="1"/>
      <dgm:spPr>
        <a:solidFill>
          <a:schemeClr val="accent6">
            <a:lumMod val="40000"/>
            <a:lumOff val="60000"/>
          </a:schemeClr>
        </a:solidFill>
      </dgm:spPr>
      <dgm:t>
        <a:bodyPr/>
        <a:lstStyle/>
        <a:p>
          <a:r>
            <a:rPr lang="en-GB" sz="1900" dirty="0">
              <a:solidFill>
                <a:schemeClr val="bg2"/>
              </a:solidFill>
              <a:latin typeface="Quire Sans Light" panose="020B0302040400020003" pitchFamily="34" charset="0"/>
            </a:rPr>
            <a:t>Eigenactions: Groups of eigenmotions which synergise well </a:t>
          </a:r>
          <a:endParaRPr lang="en-US" sz="1900" dirty="0">
            <a:latin typeface="Quire Sans Light" panose="020B0302040400020003" pitchFamily="34" charset="0"/>
          </a:endParaRPr>
        </a:p>
      </dgm:t>
    </dgm:pt>
    <dgm:pt modelId="{D43AA0C1-3065-4807-B011-855CE2345497}" type="parTrans" cxnId="{190A432C-748A-4EC6-AAFC-2F456CB4F946}">
      <dgm:prSet/>
      <dgm:spPr/>
      <dgm:t>
        <a:bodyPr/>
        <a:lstStyle/>
        <a:p>
          <a:endParaRPr lang="en-US"/>
        </a:p>
      </dgm:t>
    </dgm:pt>
    <dgm:pt modelId="{632EDB50-ED2A-4C62-B226-3C496E9231E5}" type="sibTrans" cxnId="{190A432C-748A-4EC6-AAFC-2F456CB4F946}">
      <dgm:prSet/>
      <dgm:spPr>
        <a:solidFill>
          <a:schemeClr val="bg2">
            <a:lumMod val="75000"/>
            <a:lumOff val="25000"/>
          </a:schemeClr>
        </a:solidFill>
      </dgm:spPr>
      <dgm:t>
        <a:bodyPr/>
        <a:lstStyle/>
        <a:p>
          <a:endParaRPr lang="en-US"/>
        </a:p>
      </dgm:t>
    </dgm:pt>
    <dgm:pt modelId="{AB5A2427-D697-4615-9CEC-B8F11576AC3F}">
      <dgm:prSet custT="1"/>
      <dgm:spPr>
        <a:solidFill>
          <a:schemeClr val="accent6">
            <a:lumMod val="40000"/>
            <a:lumOff val="60000"/>
          </a:schemeClr>
        </a:solidFill>
      </dgm:spPr>
      <dgm:t>
        <a:bodyPr/>
        <a:lstStyle/>
        <a:p>
          <a:r>
            <a:rPr lang="en-GB" sz="1900" dirty="0">
              <a:solidFill>
                <a:schemeClr val="bg2"/>
              </a:solidFill>
              <a:latin typeface="Quire Sans Light" panose="020B0302040400020003" pitchFamily="34" charset="0"/>
            </a:rPr>
            <a:t>Developed for robotic hand data</a:t>
          </a:r>
          <a:endParaRPr lang="en-US" sz="1900" dirty="0">
            <a:latin typeface="Quire Sans Light" panose="020B0302040400020003" pitchFamily="34" charset="0"/>
          </a:endParaRPr>
        </a:p>
      </dgm:t>
    </dgm:pt>
    <dgm:pt modelId="{541A5F71-A269-4EEB-8716-A635A03BEFA6}" type="parTrans" cxnId="{21A2EE2E-F6A0-4C63-9DC3-8FE386EA659E}">
      <dgm:prSet/>
      <dgm:spPr/>
      <dgm:t>
        <a:bodyPr/>
        <a:lstStyle/>
        <a:p>
          <a:endParaRPr lang="en-US"/>
        </a:p>
      </dgm:t>
    </dgm:pt>
    <dgm:pt modelId="{125A7CC4-3ABD-4590-8A32-D8B2C12F9417}" type="sibTrans" cxnId="{21A2EE2E-F6A0-4C63-9DC3-8FE386EA659E}">
      <dgm:prSet/>
      <dgm:spPr/>
      <dgm:t>
        <a:bodyPr/>
        <a:lstStyle/>
        <a:p>
          <a:endParaRPr lang="en-US"/>
        </a:p>
      </dgm:t>
    </dgm:pt>
    <dgm:pt modelId="{B7C1C542-C0C6-4A64-B4A8-95B55711A6F6}" type="pres">
      <dgm:prSet presAssocID="{75F46B09-D1C4-4070-A7AA-5AA499498499}" presName="diagram" presStyleCnt="0">
        <dgm:presLayoutVars>
          <dgm:dir/>
          <dgm:resizeHandles val="exact"/>
        </dgm:presLayoutVars>
      </dgm:prSet>
      <dgm:spPr/>
    </dgm:pt>
    <dgm:pt modelId="{A6ADAEF0-07D2-406C-AC79-C5E7C2F74016}" type="pres">
      <dgm:prSet presAssocID="{2FD397BA-AC65-4308-BB09-C61B102352FF}" presName="node" presStyleLbl="node1" presStyleIdx="0" presStyleCnt="3" custScaleY="48879">
        <dgm:presLayoutVars>
          <dgm:bulletEnabled val="1"/>
        </dgm:presLayoutVars>
      </dgm:prSet>
      <dgm:spPr/>
    </dgm:pt>
    <dgm:pt modelId="{6197E47F-7639-44CB-BA7F-40B9705E7623}" type="pres">
      <dgm:prSet presAssocID="{9AE9193A-A06F-4442-A4B8-ADC111A4CE78}" presName="sibTrans" presStyleLbl="sibTrans2D1" presStyleIdx="0" presStyleCnt="2"/>
      <dgm:spPr/>
    </dgm:pt>
    <dgm:pt modelId="{831ECEC9-DF69-451C-A17F-E526758C8063}" type="pres">
      <dgm:prSet presAssocID="{9AE9193A-A06F-4442-A4B8-ADC111A4CE78}" presName="connectorText" presStyleLbl="sibTrans2D1" presStyleIdx="0" presStyleCnt="2"/>
      <dgm:spPr/>
    </dgm:pt>
    <dgm:pt modelId="{C28B2C74-C68C-4E0B-BEAE-B9D52116CEA2}" type="pres">
      <dgm:prSet presAssocID="{4B4162BC-1A75-4D56-8AC3-694B328BA808}" presName="node" presStyleLbl="node1" presStyleIdx="1" presStyleCnt="3" custScaleY="59102">
        <dgm:presLayoutVars>
          <dgm:bulletEnabled val="1"/>
        </dgm:presLayoutVars>
      </dgm:prSet>
      <dgm:spPr/>
    </dgm:pt>
    <dgm:pt modelId="{7627896A-6D8D-4A04-8E46-5A5005CF8F25}" type="pres">
      <dgm:prSet presAssocID="{632EDB50-ED2A-4C62-B226-3C496E9231E5}" presName="sibTrans" presStyleLbl="sibTrans2D1" presStyleIdx="1" presStyleCnt="2"/>
      <dgm:spPr/>
    </dgm:pt>
    <dgm:pt modelId="{61EA49EA-1F94-48F7-916A-98FAD31EFD8B}" type="pres">
      <dgm:prSet presAssocID="{632EDB50-ED2A-4C62-B226-3C496E9231E5}" presName="connectorText" presStyleLbl="sibTrans2D1" presStyleIdx="1" presStyleCnt="2"/>
      <dgm:spPr/>
    </dgm:pt>
    <dgm:pt modelId="{4295388C-3DC6-4427-AD7D-55DC64639232}" type="pres">
      <dgm:prSet presAssocID="{AB5A2427-D697-4615-9CEC-B8F11576AC3F}" presName="node" presStyleLbl="node1" presStyleIdx="2" presStyleCnt="3" custScaleY="51098">
        <dgm:presLayoutVars>
          <dgm:bulletEnabled val="1"/>
        </dgm:presLayoutVars>
      </dgm:prSet>
      <dgm:spPr/>
    </dgm:pt>
  </dgm:ptLst>
  <dgm:cxnLst>
    <dgm:cxn modelId="{190A432C-748A-4EC6-AAFC-2F456CB4F946}" srcId="{75F46B09-D1C4-4070-A7AA-5AA499498499}" destId="{4B4162BC-1A75-4D56-8AC3-694B328BA808}" srcOrd="1" destOrd="0" parTransId="{D43AA0C1-3065-4807-B011-855CE2345497}" sibTransId="{632EDB50-ED2A-4C62-B226-3C496E9231E5}"/>
    <dgm:cxn modelId="{21A2EE2E-F6A0-4C63-9DC3-8FE386EA659E}" srcId="{75F46B09-D1C4-4070-A7AA-5AA499498499}" destId="{AB5A2427-D697-4615-9CEC-B8F11576AC3F}" srcOrd="2" destOrd="0" parTransId="{541A5F71-A269-4EEB-8716-A635A03BEFA6}" sibTransId="{125A7CC4-3ABD-4590-8A32-D8B2C12F9417}"/>
    <dgm:cxn modelId="{9D0FDE31-A233-410D-B835-68CBDD0EA325}" type="presOf" srcId="{75F46B09-D1C4-4070-A7AA-5AA499498499}" destId="{B7C1C542-C0C6-4A64-B4A8-95B55711A6F6}" srcOrd="0" destOrd="0" presId="urn:microsoft.com/office/officeart/2005/8/layout/process5"/>
    <dgm:cxn modelId="{FF7E9141-07F8-4DEF-A3DA-8F99ACA37101}" type="presOf" srcId="{9AE9193A-A06F-4442-A4B8-ADC111A4CE78}" destId="{831ECEC9-DF69-451C-A17F-E526758C8063}" srcOrd="1" destOrd="0" presId="urn:microsoft.com/office/officeart/2005/8/layout/process5"/>
    <dgm:cxn modelId="{816BB544-F0FD-4C51-9438-D29B2FAC7557}" type="presOf" srcId="{632EDB50-ED2A-4C62-B226-3C496E9231E5}" destId="{7627896A-6D8D-4A04-8E46-5A5005CF8F25}" srcOrd="0" destOrd="0" presId="urn:microsoft.com/office/officeart/2005/8/layout/process5"/>
    <dgm:cxn modelId="{A78AAA82-6A86-4DBC-ACDA-3365F11EBD0E}" type="presOf" srcId="{AB5A2427-D697-4615-9CEC-B8F11576AC3F}" destId="{4295388C-3DC6-4427-AD7D-55DC64639232}" srcOrd="0" destOrd="0" presId="urn:microsoft.com/office/officeart/2005/8/layout/process5"/>
    <dgm:cxn modelId="{CAD73784-6E09-4D9A-8370-5D0E4400B314}" srcId="{75F46B09-D1C4-4070-A7AA-5AA499498499}" destId="{2FD397BA-AC65-4308-BB09-C61B102352FF}" srcOrd="0" destOrd="0" parTransId="{6E984837-DF8E-4EF6-883E-4A5F7F7002CB}" sibTransId="{9AE9193A-A06F-4442-A4B8-ADC111A4CE78}"/>
    <dgm:cxn modelId="{C0C6019D-8EC4-4427-8B20-E7327BDD6CC1}" type="presOf" srcId="{9AE9193A-A06F-4442-A4B8-ADC111A4CE78}" destId="{6197E47F-7639-44CB-BA7F-40B9705E7623}" srcOrd="0" destOrd="0" presId="urn:microsoft.com/office/officeart/2005/8/layout/process5"/>
    <dgm:cxn modelId="{98D88FA7-BFE1-4C83-893E-534172A8917E}" type="presOf" srcId="{4B4162BC-1A75-4D56-8AC3-694B328BA808}" destId="{C28B2C74-C68C-4E0B-BEAE-B9D52116CEA2}" srcOrd="0" destOrd="0" presId="urn:microsoft.com/office/officeart/2005/8/layout/process5"/>
    <dgm:cxn modelId="{AD451CB7-5C22-4186-9473-E2FC63AC5606}" type="presOf" srcId="{2FD397BA-AC65-4308-BB09-C61B102352FF}" destId="{A6ADAEF0-07D2-406C-AC79-C5E7C2F74016}" srcOrd="0" destOrd="0" presId="urn:microsoft.com/office/officeart/2005/8/layout/process5"/>
    <dgm:cxn modelId="{FDC375C1-5850-479C-8B16-833D96AE0D6A}" type="presOf" srcId="{632EDB50-ED2A-4C62-B226-3C496E9231E5}" destId="{61EA49EA-1F94-48F7-916A-98FAD31EFD8B}" srcOrd="1" destOrd="0" presId="urn:microsoft.com/office/officeart/2005/8/layout/process5"/>
    <dgm:cxn modelId="{644853D1-31BB-46B9-9288-C2C263B471C5}" type="presParOf" srcId="{B7C1C542-C0C6-4A64-B4A8-95B55711A6F6}" destId="{A6ADAEF0-07D2-406C-AC79-C5E7C2F74016}" srcOrd="0" destOrd="0" presId="urn:microsoft.com/office/officeart/2005/8/layout/process5"/>
    <dgm:cxn modelId="{CAE1DABA-CF2C-4712-95F3-7B17D75B5A68}" type="presParOf" srcId="{B7C1C542-C0C6-4A64-B4A8-95B55711A6F6}" destId="{6197E47F-7639-44CB-BA7F-40B9705E7623}" srcOrd="1" destOrd="0" presId="urn:microsoft.com/office/officeart/2005/8/layout/process5"/>
    <dgm:cxn modelId="{3DFF8F02-E178-4BF3-9C39-843F5CCDC9EA}" type="presParOf" srcId="{6197E47F-7639-44CB-BA7F-40B9705E7623}" destId="{831ECEC9-DF69-451C-A17F-E526758C8063}" srcOrd="0" destOrd="0" presId="urn:microsoft.com/office/officeart/2005/8/layout/process5"/>
    <dgm:cxn modelId="{CA33E8A9-53C7-4482-8CF3-F3519345E6D9}" type="presParOf" srcId="{B7C1C542-C0C6-4A64-B4A8-95B55711A6F6}" destId="{C28B2C74-C68C-4E0B-BEAE-B9D52116CEA2}" srcOrd="2" destOrd="0" presId="urn:microsoft.com/office/officeart/2005/8/layout/process5"/>
    <dgm:cxn modelId="{A2CC345B-C83E-4C81-B44E-D556680B50BF}" type="presParOf" srcId="{B7C1C542-C0C6-4A64-B4A8-95B55711A6F6}" destId="{7627896A-6D8D-4A04-8E46-5A5005CF8F25}" srcOrd="3" destOrd="0" presId="urn:microsoft.com/office/officeart/2005/8/layout/process5"/>
    <dgm:cxn modelId="{B6E94259-A765-4AA9-937A-70649324798D}" type="presParOf" srcId="{7627896A-6D8D-4A04-8E46-5A5005CF8F25}" destId="{61EA49EA-1F94-48F7-916A-98FAD31EFD8B}" srcOrd="0" destOrd="0" presId="urn:microsoft.com/office/officeart/2005/8/layout/process5"/>
    <dgm:cxn modelId="{F0313152-497C-4704-B333-1E3E839D95D9}" type="presParOf" srcId="{B7C1C542-C0C6-4A64-B4A8-95B55711A6F6}" destId="{4295388C-3DC6-4427-AD7D-55DC64639232}" srcOrd="4" destOrd="0" presId="urn:microsoft.com/office/officeart/2005/8/layout/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CA7845-D69E-40B2-A5DE-6A896D8C0E2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7A8E0AF-395D-4BA2-BFA0-AD0ACBC99C0A}">
      <dgm:prSet/>
      <dgm:spPr/>
      <dgm:t>
        <a:bodyPr/>
        <a:lstStyle/>
        <a:p>
          <a:r>
            <a:rPr lang="en-GB" dirty="0">
              <a:solidFill>
                <a:schemeClr val="bg2"/>
              </a:solidFill>
              <a:latin typeface="Quire Sans Light" panose="020B0302040400020003" pitchFamily="34" charset="0"/>
            </a:rPr>
            <a:t>Dictionaries were extracted from novice kinematic data.</a:t>
          </a:r>
          <a:endParaRPr lang="en-US" dirty="0">
            <a:solidFill>
              <a:schemeClr val="bg2"/>
            </a:solidFill>
            <a:latin typeface="Quire Sans Light" panose="020B0302040400020003" pitchFamily="34" charset="0"/>
          </a:endParaRPr>
        </a:p>
      </dgm:t>
    </dgm:pt>
    <dgm:pt modelId="{A10119C0-27DA-4DD8-B440-D6C29DFA09DB}" type="parTrans" cxnId="{8D087DEA-CA93-49F3-A1FA-A93CA5E84F7B}">
      <dgm:prSet/>
      <dgm:spPr/>
      <dgm:t>
        <a:bodyPr/>
        <a:lstStyle/>
        <a:p>
          <a:endParaRPr lang="en-US"/>
        </a:p>
      </dgm:t>
    </dgm:pt>
    <dgm:pt modelId="{8947555C-2CE1-4C32-B2A5-0A3F65EED3D7}" type="sibTrans" cxnId="{8D087DEA-CA93-49F3-A1FA-A93CA5E84F7B}">
      <dgm:prSet/>
      <dgm:spPr/>
      <dgm:t>
        <a:bodyPr/>
        <a:lstStyle/>
        <a:p>
          <a:endParaRPr lang="en-US"/>
        </a:p>
      </dgm:t>
    </dgm:pt>
    <dgm:pt modelId="{867E11F3-27DE-4034-9B66-413C2FE4AE82}">
      <dgm:prSet/>
      <dgm:spPr/>
      <dgm:t>
        <a:bodyPr/>
        <a:lstStyle/>
        <a:p>
          <a:r>
            <a:rPr lang="en-GB" dirty="0">
              <a:solidFill>
                <a:schemeClr val="bg2"/>
              </a:solidFill>
              <a:latin typeface="Quire Sans Light" panose="020B0302040400020003" pitchFamily="34" charset="0"/>
            </a:rPr>
            <a:t>A real-time error visualiser was implemented for their movements.</a:t>
          </a:r>
          <a:endParaRPr lang="en-US" dirty="0">
            <a:solidFill>
              <a:schemeClr val="bg2"/>
            </a:solidFill>
            <a:latin typeface="Quire Sans Light" panose="020B0302040400020003" pitchFamily="34" charset="0"/>
          </a:endParaRPr>
        </a:p>
      </dgm:t>
    </dgm:pt>
    <dgm:pt modelId="{ACB8AC32-F2AD-457A-9EA4-74CBC6BD6C27}" type="parTrans" cxnId="{85A8CEED-5995-430A-A5D5-49AB6280F950}">
      <dgm:prSet/>
      <dgm:spPr/>
      <dgm:t>
        <a:bodyPr/>
        <a:lstStyle/>
        <a:p>
          <a:endParaRPr lang="en-US"/>
        </a:p>
      </dgm:t>
    </dgm:pt>
    <dgm:pt modelId="{4B475665-38E6-4050-8B7E-11E09CE2FAA4}" type="sibTrans" cxnId="{85A8CEED-5995-430A-A5D5-49AB6280F950}">
      <dgm:prSet/>
      <dgm:spPr/>
      <dgm:t>
        <a:bodyPr/>
        <a:lstStyle/>
        <a:p>
          <a:endParaRPr lang="en-US"/>
        </a:p>
      </dgm:t>
    </dgm:pt>
    <dgm:pt modelId="{A864675D-072C-451E-A77C-8F9BA9E1851B}" type="pres">
      <dgm:prSet presAssocID="{D3CA7845-D69E-40B2-A5DE-6A896D8C0E2E}" presName="root" presStyleCnt="0">
        <dgm:presLayoutVars>
          <dgm:dir/>
          <dgm:resizeHandles val="exact"/>
        </dgm:presLayoutVars>
      </dgm:prSet>
      <dgm:spPr/>
    </dgm:pt>
    <dgm:pt modelId="{4C18D236-8AB7-46B1-8312-8CA8BDFD89C8}" type="pres">
      <dgm:prSet presAssocID="{F7A8E0AF-395D-4BA2-BFA0-AD0ACBC99C0A}" presName="compNode" presStyleCnt="0"/>
      <dgm:spPr/>
    </dgm:pt>
    <dgm:pt modelId="{74859EE7-38F9-4DE0-B1DD-856B810F9311}" type="pres">
      <dgm:prSet presAssocID="{F7A8E0AF-395D-4BA2-BFA0-AD0ACBC99C0A}" presName="bgRect" presStyleLbl="bgShp" presStyleIdx="0" presStyleCnt="2"/>
      <dgm:spPr>
        <a:noFill/>
      </dgm:spPr>
    </dgm:pt>
    <dgm:pt modelId="{B6D9A031-3F76-411B-AB92-6CC45890BA01}" type="pres">
      <dgm:prSet presAssocID="{F7A8E0AF-395D-4BA2-BFA0-AD0ACBC99C0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tabase with solid fill"/>
        </a:ext>
      </dgm:extLst>
    </dgm:pt>
    <dgm:pt modelId="{8C2C12E5-4FBC-4867-AA21-083613F37AD0}" type="pres">
      <dgm:prSet presAssocID="{F7A8E0AF-395D-4BA2-BFA0-AD0ACBC99C0A}" presName="spaceRect" presStyleCnt="0"/>
      <dgm:spPr/>
    </dgm:pt>
    <dgm:pt modelId="{0101F8C4-DB50-407D-B2DA-FD0F032D9B43}" type="pres">
      <dgm:prSet presAssocID="{F7A8E0AF-395D-4BA2-BFA0-AD0ACBC99C0A}" presName="parTx" presStyleLbl="revTx" presStyleIdx="0" presStyleCnt="2">
        <dgm:presLayoutVars>
          <dgm:chMax val="0"/>
          <dgm:chPref val="0"/>
        </dgm:presLayoutVars>
      </dgm:prSet>
      <dgm:spPr/>
    </dgm:pt>
    <dgm:pt modelId="{731D0CE3-9FAC-4163-BD9F-3188C3657310}" type="pres">
      <dgm:prSet presAssocID="{8947555C-2CE1-4C32-B2A5-0A3F65EED3D7}" presName="sibTrans" presStyleCnt="0"/>
      <dgm:spPr/>
    </dgm:pt>
    <dgm:pt modelId="{CBFD24B6-3A86-4C60-A9F2-657EBA97941E}" type="pres">
      <dgm:prSet presAssocID="{867E11F3-27DE-4034-9B66-413C2FE4AE82}" presName="compNode" presStyleCnt="0"/>
      <dgm:spPr/>
    </dgm:pt>
    <dgm:pt modelId="{93515F9E-D83B-4A4A-93BD-EAB470D5039D}" type="pres">
      <dgm:prSet presAssocID="{867E11F3-27DE-4034-9B66-413C2FE4AE82}" presName="bgRect" presStyleLbl="bgShp" presStyleIdx="1" presStyleCnt="2"/>
      <dgm:spPr>
        <a:noFill/>
      </dgm:spPr>
    </dgm:pt>
    <dgm:pt modelId="{C8E6D180-B4AB-452D-A344-5B504BDD0780}" type="pres">
      <dgm:prSet presAssocID="{867E11F3-27DE-4034-9B66-413C2FE4AE8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catterplot with solid fill"/>
        </a:ext>
      </dgm:extLst>
    </dgm:pt>
    <dgm:pt modelId="{BA2BAA00-0191-42B9-A125-E559A45A04F6}" type="pres">
      <dgm:prSet presAssocID="{867E11F3-27DE-4034-9B66-413C2FE4AE82}" presName="spaceRect" presStyleCnt="0"/>
      <dgm:spPr/>
    </dgm:pt>
    <dgm:pt modelId="{923A39D6-1026-40EB-9B10-8D8D2EA95DDE}" type="pres">
      <dgm:prSet presAssocID="{867E11F3-27DE-4034-9B66-413C2FE4AE82}" presName="parTx" presStyleLbl="revTx" presStyleIdx="1" presStyleCnt="2">
        <dgm:presLayoutVars>
          <dgm:chMax val="0"/>
          <dgm:chPref val="0"/>
        </dgm:presLayoutVars>
      </dgm:prSet>
      <dgm:spPr/>
    </dgm:pt>
  </dgm:ptLst>
  <dgm:cxnLst>
    <dgm:cxn modelId="{EB99AA5B-0801-4FDC-BE9B-D1945F7C5170}" type="presOf" srcId="{867E11F3-27DE-4034-9B66-413C2FE4AE82}" destId="{923A39D6-1026-40EB-9B10-8D8D2EA95DDE}" srcOrd="0" destOrd="0" presId="urn:microsoft.com/office/officeart/2018/2/layout/IconVerticalSolidList"/>
    <dgm:cxn modelId="{27689261-5E2B-4E04-8C86-72B3956AA35E}" type="presOf" srcId="{F7A8E0AF-395D-4BA2-BFA0-AD0ACBC99C0A}" destId="{0101F8C4-DB50-407D-B2DA-FD0F032D9B43}" srcOrd="0" destOrd="0" presId="urn:microsoft.com/office/officeart/2018/2/layout/IconVerticalSolidList"/>
    <dgm:cxn modelId="{626723C5-A2E0-44F4-A189-C946C11D08BD}" type="presOf" srcId="{D3CA7845-D69E-40B2-A5DE-6A896D8C0E2E}" destId="{A864675D-072C-451E-A77C-8F9BA9E1851B}" srcOrd="0" destOrd="0" presId="urn:microsoft.com/office/officeart/2018/2/layout/IconVerticalSolidList"/>
    <dgm:cxn modelId="{8D087DEA-CA93-49F3-A1FA-A93CA5E84F7B}" srcId="{D3CA7845-D69E-40B2-A5DE-6A896D8C0E2E}" destId="{F7A8E0AF-395D-4BA2-BFA0-AD0ACBC99C0A}" srcOrd="0" destOrd="0" parTransId="{A10119C0-27DA-4DD8-B440-D6C29DFA09DB}" sibTransId="{8947555C-2CE1-4C32-B2A5-0A3F65EED3D7}"/>
    <dgm:cxn modelId="{85A8CEED-5995-430A-A5D5-49AB6280F950}" srcId="{D3CA7845-D69E-40B2-A5DE-6A896D8C0E2E}" destId="{867E11F3-27DE-4034-9B66-413C2FE4AE82}" srcOrd="1" destOrd="0" parTransId="{ACB8AC32-F2AD-457A-9EA4-74CBC6BD6C27}" sibTransId="{4B475665-38E6-4050-8B7E-11E09CE2FAA4}"/>
    <dgm:cxn modelId="{CF274317-3C4F-4FC1-BB2E-843F4C0EB0B1}" type="presParOf" srcId="{A864675D-072C-451E-A77C-8F9BA9E1851B}" destId="{4C18D236-8AB7-46B1-8312-8CA8BDFD89C8}" srcOrd="0" destOrd="0" presId="urn:microsoft.com/office/officeart/2018/2/layout/IconVerticalSolidList"/>
    <dgm:cxn modelId="{BB7CFBF2-61C7-48B2-8317-C3FC9FE47632}" type="presParOf" srcId="{4C18D236-8AB7-46B1-8312-8CA8BDFD89C8}" destId="{74859EE7-38F9-4DE0-B1DD-856B810F9311}" srcOrd="0" destOrd="0" presId="urn:microsoft.com/office/officeart/2018/2/layout/IconVerticalSolidList"/>
    <dgm:cxn modelId="{9219D045-B3A3-437A-A26D-B5192BB4ADC8}" type="presParOf" srcId="{4C18D236-8AB7-46B1-8312-8CA8BDFD89C8}" destId="{B6D9A031-3F76-411B-AB92-6CC45890BA01}" srcOrd="1" destOrd="0" presId="urn:microsoft.com/office/officeart/2018/2/layout/IconVerticalSolidList"/>
    <dgm:cxn modelId="{98D9DDE4-7AE2-46E1-BA8F-246ACE591507}" type="presParOf" srcId="{4C18D236-8AB7-46B1-8312-8CA8BDFD89C8}" destId="{8C2C12E5-4FBC-4867-AA21-083613F37AD0}" srcOrd="2" destOrd="0" presId="urn:microsoft.com/office/officeart/2018/2/layout/IconVerticalSolidList"/>
    <dgm:cxn modelId="{823DA176-80B4-4C9C-8F6E-A65E16FB5AA6}" type="presParOf" srcId="{4C18D236-8AB7-46B1-8312-8CA8BDFD89C8}" destId="{0101F8C4-DB50-407D-B2DA-FD0F032D9B43}" srcOrd="3" destOrd="0" presId="urn:microsoft.com/office/officeart/2018/2/layout/IconVerticalSolidList"/>
    <dgm:cxn modelId="{9DDB310D-A941-4AA6-BCFE-8AACAB54FA5E}" type="presParOf" srcId="{A864675D-072C-451E-A77C-8F9BA9E1851B}" destId="{731D0CE3-9FAC-4163-BD9F-3188C3657310}" srcOrd="1" destOrd="0" presId="urn:microsoft.com/office/officeart/2018/2/layout/IconVerticalSolidList"/>
    <dgm:cxn modelId="{3AA0FB03-9772-46E7-970A-06D7F5D26EDC}" type="presParOf" srcId="{A864675D-072C-451E-A77C-8F9BA9E1851B}" destId="{CBFD24B6-3A86-4C60-A9F2-657EBA97941E}" srcOrd="2" destOrd="0" presId="urn:microsoft.com/office/officeart/2018/2/layout/IconVerticalSolidList"/>
    <dgm:cxn modelId="{E081D5F9-81AB-45D2-B92E-25402949CEE5}" type="presParOf" srcId="{CBFD24B6-3A86-4C60-A9F2-657EBA97941E}" destId="{93515F9E-D83B-4A4A-93BD-EAB470D5039D}" srcOrd="0" destOrd="0" presId="urn:microsoft.com/office/officeart/2018/2/layout/IconVerticalSolidList"/>
    <dgm:cxn modelId="{DAB65CA1-1AA1-4E7E-9F05-17D0E2946969}" type="presParOf" srcId="{CBFD24B6-3A86-4C60-A9F2-657EBA97941E}" destId="{C8E6D180-B4AB-452D-A344-5B504BDD0780}" srcOrd="1" destOrd="0" presId="urn:microsoft.com/office/officeart/2018/2/layout/IconVerticalSolidList"/>
    <dgm:cxn modelId="{698C4455-3E69-495A-9D17-4B9F621BA0C8}" type="presParOf" srcId="{CBFD24B6-3A86-4C60-A9F2-657EBA97941E}" destId="{BA2BAA00-0191-42B9-A125-E559A45A04F6}" srcOrd="2" destOrd="0" presId="urn:microsoft.com/office/officeart/2018/2/layout/IconVerticalSolidList"/>
    <dgm:cxn modelId="{A35D7FD9-C2E0-4BF8-AD64-6C82C59F67E0}" type="presParOf" srcId="{CBFD24B6-3A86-4C60-A9F2-657EBA97941E}" destId="{923A39D6-1026-40EB-9B10-8D8D2EA95DD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05833F-B9E6-4F16-AD73-9980ACF2869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F3193B7-5AE2-4DF2-864C-B611CCB0AC79}">
      <dgm:prSet/>
      <dgm:spPr/>
      <dgm:t>
        <a:bodyPr/>
        <a:lstStyle/>
        <a:p>
          <a:pPr>
            <a:lnSpc>
              <a:spcPct val="100000"/>
            </a:lnSpc>
          </a:pPr>
          <a:r>
            <a:rPr lang="en-GB" dirty="0">
              <a:latin typeface="Quire Sans Light" panose="020B0302040400020003" pitchFamily="34" charset="0"/>
            </a:rPr>
            <a:t>ESEMD successfully extracts dictionaries. </a:t>
          </a:r>
          <a:endParaRPr lang="en-US" dirty="0">
            <a:latin typeface="Quire Sans Light" panose="020B0302040400020003" pitchFamily="34" charset="0"/>
          </a:endParaRPr>
        </a:p>
      </dgm:t>
    </dgm:pt>
    <dgm:pt modelId="{6978F04C-2F94-44AD-B5E3-A70E839B0D60}" type="parTrans" cxnId="{D004FD23-A790-40FB-93E2-D9C7C8B85A09}">
      <dgm:prSet/>
      <dgm:spPr/>
      <dgm:t>
        <a:bodyPr/>
        <a:lstStyle/>
        <a:p>
          <a:endParaRPr lang="en-US"/>
        </a:p>
      </dgm:t>
    </dgm:pt>
    <dgm:pt modelId="{C30E17F9-3B8D-4975-8B0A-CB10E81C33DB}" type="sibTrans" cxnId="{D004FD23-A790-40FB-93E2-D9C7C8B85A09}">
      <dgm:prSet/>
      <dgm:spPr/>
      <dgm:t>
        <a:bodyPr/>
        <a:lstStyle/>
        <a:p>
          <a:pPr>
            <a:lnSpc>
              <a:spcPct val="100000"/>
            </a:lnSpc>
          </a:pPr>
          <a:endParaRPr lang="en-US"/>
        </a:p>
      </dgm:t>
    </dgm:pt>
    <dgm:pt modelId="{D8ACC425-9B86-4413-8357-87AA41DA1006}">
      <dgm:prSet/>
      <dgm:spPr/>
      <dgm:t>
        <a:bodyPr/>
        <a:lstStyle/>
        <a:p>
          <a:pPr>
            <a:lnSpc>
              <a:spcPct val="100000"/>
            </a:lnSpc>
          </a:pPr>
          <a:r>
            <a:rPr lang="en-GB" dirty="0">
              <a:latin typeface="Quire Sans Light" panose="020B0302040400020003" pitchFamily="34" charset="0"/>
            </a:rPr>
            <a:t>Sets of eigenactions naturally correspond to surgical tasks. </a:t>
          </a:r>
          <a:endParaRPr lang="en-US" dirty="0">
            <a:latin typeface="Quire Sans Light" panose="020B0302040400020003" pitchFamily="34" charset="0"/>
          </a:endParaRPr>
        </a:p>
      </dgm:t>
    </dgm:pt>
    <dgm:pt modelId="{EC124587-CF98-4E9C-B5DA-60631D41A12E}" type="parTrans" cxnId="{BDEC97F4-0FC8-4A3C-85A3-6A16D69E10BC}">
      <dgm:prSet/>
      <dgm:spPr/>
      <dgm:t>
        <a:bodyPr/>
        <a:lstStyle/>
        <a:p>
          <a:endParaRPr lang="en-US"/>
        </a:p>
      </dgm:t>
    </dgm:pt>
    <dgm:pt modelId="{545CFDEF-2E4A-4DE6-A41F-9000026B75A4}" type="sibTrans" cxnId="{BDEC97F4-0FC8-4A3C-85A3-6A16D69E10BC}">
      <dgm:prSet/>
      <dgm:spPr/>
      <dgm:t>
        <a:bodyPr/>
        <a:lstStyle/>
        <a:p>
          <a:pPr>
            <a:lnSpc>
              <a:spcPct val="100000"/>
            </a:lnSpc>
          </a:pPr>
          <a:endParaRPr lang="en-US"/>
        </a:p>
      </dgm:t>
    </dgm:pt>
    <dgm:pt modelId="{A807FCED-D86D-438F-A675-C3A9580E7CE3}">
      <dgm:prSet/>
      <dgm:spPr/>
      <dgm:t>
        <a:bodyPr/>
        <a:lstStyle/>
        <a:p>
          <a:pPr>
            <a:lnSpc>
              <a:spcPct val="100000"/>
            </a:lnSpc>
          </a:pPr>
          <a:r>
            <a:rPr lang="en-GB" dirty="0">
              <a:latin typeface="Quire Sans Light" panose="020B0302040400020003" pitchFamily="34" charset="0"/>
            </a:rPr>
            <a:t>Variance and error are localised in the arm joints. </a:t>
          </a:r>
          <a:endParaRPr lang="en-US" dirty="0">
            <a:latin typeface="Quire Sans Light" panose="020B0302040400020003" pitchFamily="34" charset="0"/>
          </a:endParaRPr>
        </a:p>
      </dgm:t>
    </dgm:pt>
    <dgm:pt modelId="{8A9B3FBA-4B50-4B95-998A-922197D15DDA}" type="parTrans" cxnId="{598F3A1C-9692-4B12-BE51-AE379AFA2B02}">
      <dgm:prSet/>
      <dgm:spPr/>
      <dgm:t>
        <a:bodyPr/>
        <a:lstStyle/>
        <a:p>
          <a:endParaRPr lang="en-US"/>
        </a:p>
      </dgm:t>
    </dgm:pt>
    <dgm:pt modelId="{632D822E-72A9-4CE2-9613-E5A2902DE2EF}" type="sibTrans" cxnId="{598F3A1C-9692-4B12-BE51-AE379AFA2B02}">
      <dgm:prSet/>
      <dgm:spPr/>
      <dgm:t>
        <a:bodyPr/>
        <a:lstStyle/>
        <a:p>
          <a:pPr>
            <a:lnSpc>
              <a:spcPct val="100000"/>
            </a:lnSpc>
          </a:pPr>
          <a:endParaRPr lang="en-US"/>
        </a:p>
      </dgm:t>
    </dgm:pt>
    <dgm:pt modelId="{04E28D6C-10D3-48D5-A320-2A1979C9DB6F}">
      <dgm:prSet/>
      <dgm:spPr/>
      <dgm:t>
        <a:bodyPr/>
        <a:lstStyle/>
        <a:p>
          <a:pPr>
            <a:lnSpc>
              <a:spcPct val="100000"/>
            </a:lnSpc>
          </a:pPr>
          <a:r>
            <a:rPr lang="en-GB" dirty="0">
              <a:latin typeface="Quire Sans Light" panose="020B0302040400020003" pitchFamily="34" charset="0"/>
            </a:rPr>
            <a:t>The need for refinement in the novice’s movements.</a:t>
          </a:r>
          <a:endParaRPr lang="en-US" dirty="0">
            <a:latin typeface="Quire Sans Light" panose="020B0302040400020003" pitchFamily="34" charset="0"/>
          </a:endParaRPr>
        </a:p>
      </dgm:t>
    </dgm:pt>
    <dgm:pt modelId="{7564D0B3-6C11-47C0-B955-EA89989CA745}" type="parTrans" cxnId="{9BA7D17F-2B14-41F5-BC20-588002E54176}">
      <dgm:prSet/>
      <dgm:spPr/>
      <dgm:t>
        <a:bodyPr/>
        <a:lstStyle/>
        <a:p>
          <a:endParaRPr lang="en-US"/>
        </a:p>
      </dgm:t>
    </dgm:pt>
    <dgm:pt modelId="{735B423A-1974-431E-9E19-298E814EA9FA}" type="sibTrans" cxnId="{9BA7D17F-2B14-41F5-BC20-588002E54176}">
      <dgm:prSet/>
      <dgm:spPr/>
      <dgm:t>
        <a:bodyPr/>
        <a:lstStyle/>
        <a:p>
          <a:endParaRPr lang="en-US"/>
        </a:p>
      </dgm:t>
    </dgm:pt>
    <dgm:pt modelId="{885F0B84-9BD2-4FB4-A396-1B7E2C1DC788}" type="pres">
      <dgm:prSet presAssocID="{B105833F-B9E6-4F16-AD73-9980ACF28697}" presName="root" presStyleCnt="0">
        <dgm:presLayoutVars>
          <dgm:dir/>
          <dgm:resizeHandles val="exact"/>
        </dgm:presLayoutVars>
      </dgm:prSet>
      <dgm:spPr/>
    </dgm:pt>
    <dgm:pt modelId="{4C474711-3025-4DF1-92DC-68933621D983}" type="pres">
      <dgm:prSet presAssocID="{B105833F-B9E6-4F16-AD73-9980ACF28697}" presName="container" presStyleCnt="0">
        <dgm:presLayoutVars>
          <dgm:dir/>
          <dgm:resizeHandles val="exact"/>
        </dgm:presLayoutVars>
      </dgm:prSet>
      <dgm:spPr/>
    </dgm:pt>
    <dgm:pt modelId="{1DCB7B14-4F54-41E7-96F4-2C6DF4C33AED}" type="pres">
      <dgm:prSet presAssocID="{0F3193B7-5AE2-4DF2-864C-B611CCB0AC79}" presName="compNode" presStyleCnt="0"/>
      <dgm:spPr/>
    </dgm:pt>
    <dgm:pt modelId="{991E08FC-61B6-47EA-A7A9-C108758447FB}" type="pres">
      <dgm:prSet presAssocID="{0F3193B7-5AE2-4DF2-864C-B611CCB0AC79}" presName="iconBgRect" presStyleLbl="bgShp" presStyleIdx="0" presStyleCnt="4"/>
      <dgm:spPr/>
    </dgm:pt>
    <dgm:pt modelId="{4D99D267-D3CB-4ED1-80CA-BA36FC19F3CE}" type="pres">
      <dgm:prSet presAssocID="{0F3193B7-5AE2-4DF2-864C-B611CCB0AC7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F2B2024-0AFB-43A8-8285-D5E2E653B573}" type="pres">
      <dgm:prSet presAssocID="{0F3193B7-5AE2-4DF2-864C-B611CCB0AC79}" presName="spaceRect" presStyleCnt="0"/>
      <dgm:spPr/>
    </dgm:pt>
    <dgm:pt modelId="{0C3B102E-43DB-4B4F-B7FE-E7AA2404A3A1}" type="pres">
      <dgm:prSet presAssocID="{0F3193B7-5AE2-4DF2-864C-B611CCB0AC79}" presName="textRect" presStyleLbl="revTx" presStyleIdx="0" presStyleCnt="4">
        <dgm:presLayoutVars>
          <dgm:chMax val="1"/>
          <dgm:chPref val="1"/>
        </dgm:presLayoutVars>
      </dgm:prSet>
      <dgm:spPr/>
    </dgm:pt>
    <dgm:pt modelId="{1B038B95-DBD4-469A-A217-2AB41572833C}" type="pres">
      <dgm:prSet presAssocID="{C30E17F9-3B8D-4975-8B0A-CB10E81C33DB}" presName="sibTrans" presStyleLbl="sibTrans2D1" presStyleIdx="0" presStyleCnt="0"/>
      <dgm:spPr/>
    </dgm:pt>
    <dgm:pt modelId="{B5B1E85B-8D66-493B-B4BD-25417E53033D}" type="pres">
      <dgm:prSet presAssocID="{D8ACC425-9B86-4413-8357-87AA41DA1006}" presName="compNode" presStyleCnt="0"/>
      <dgm:spPr/>
    </dgm:pt>
    <dgm:pt modelId="{F8AC6878-F92D-4A34-B86B-F99C15DF2028}" type="pres">
      <dgm:prSet presAssocID="{D8ACC425-9B86-4413-8357-87AA41DA1006}" presName="iconBgRect" presStyleLbl="bgShp" presStyleIdx="1" presStyleCnt="4"/>
      <dgm:spPr/>
    </dgm:pt>
    <dgm:pt modelId="{641D7418-41EB-4536-9D19-48B58705F6D0}" type="pres">
      <dgm:prSet presAssocID="{D8ACC425-9B86-4413-8357-87AA41DA100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ilding Brick Wall with solid fill"/>
        </a:ext>
      </dgm:extLst>
    </dgm:pt>
    <dgm:pt modelId="{1A441013-B159-4B9E-83E2-D58C4E9C6EE8}" type="pres">
      <dgm:prSet presAssocID="{D8ACC425-9B86-4413-8357-87AA41DA1006}" presName="spaceRect" presStyleCnt="0"/>
      <dgm:spPr/>
    </dgm:pt>
    <dgm:pt modelId="{6BB19291-90A8-49EE-810D-F4C7B7DD1542}" type="pres">
      <dgm:prSet presAssocID="{D8ACC425-9B86-4413-8357-87AA41DA1006}" presName="textRect" presStyleLbl="revTx" presStyleIdx="1" presStyleCnt="4">
        <dgm:presLayoutVars>
          <dgm:chMax val="1"/>
          <dgm:chPref val="1"/>
        </dgm:presLayoutVars>
      </dgm:prSet>
      <dgm:spPr/>
    </dgm:pt>
    <dgm:pt modelId="{DD696F6D-E921-485F-A600-03A8D99F5FC4}" type="pres">
      <dgm:prSet presAssocID="{545CFDEF-2E4A-4DE6-A41F-9000026B75A4}" presName="sibTrans" presStyleLbl="sibTrans2D1" presStyleIdx="0" presStyleCnt="0"/>
      <dgm:spPr/>
    </dgm:pt>
    <dgm:pt modelId="{B8C466A2-104D-4EC5-8214-D336D0F8C7D9}" type="pres">
      <dgm:prSet presAssocID="{A807FCED-D86D-438F-A675-C3A9580E7CE3}" presName="compNode" presStyleCnt="0"/>
      <dgm:spPr/>
    </dgm:pt>
    <dgm:pt modelId="{111DA263-5554-4938-A81B-65D2CDC16D5A}" type="pres">
      <dgm:prSet presAssocID="{A807FCED-D86D-438F-A675-C3A9580E7CE3}" presName="iconBgRect" presStyleLbl="bgShp" presStyleIdx="2" presStyleCnt="4"/>
      <dgm:spPr/>
    </dgm:pt>
    <dgm:pt modelId="{A1DCA72D-94F2-4D88-99FF-6B8349D59220}" type="pres">
      <dgm:prSet presAssocID="{A807FCED-D86D-438F-A675-C3A9580E7CE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rawing Figure with solid fill"/>
        </a:ext>
      </dgm:extLst>
    </dgm:pt>
    <dgm:pt modelId="{43C6663E-3643-4CF6-8709-28F3371DA3DB}" type="pres">
      <dgm:prSet presAssocID="{A807FCED-D86D-438F-A675-C3A9580E7CE3}" presName="spaceRect" presStyleCnt="0"/>
      <dgm:spPr/>
    </dgm:pt>
    <dgm:pt modelId="{3CAD8B45-A44A-4069-88A0-AC33A3B8ECB0}" type="pres">
      <dgm:prSet presAssocID="{A807FCED-D86D-438F-A675-C3A9580E7CE3}" presName="textRect" presStyleLbl="revTx" presStyleIdx="2" presStyleCnt="4">
        <dgm:presLayoutVars>
          <dgm:chMax val="1"/>
          <dgm:chPref val="1"/>
        </dgm:presLayoutVars>
      </dgm:prSet>
      <dgm:spPr/>
    </dgm:pt>
    <dgm:pt modelId="{7BE6E742-8ED6-4645-BC0A-99AF3416DD47}" type="pres">
      <dgm:prSet presAssocID="{632D822E-72A9-4CE2-9613-E5A2902DE2EF}" presName="sibTrans" presStyleLbl="sibTrans2D1" presStyleIdx="0" presStyleCnt="0"/>
      <dgm:spPr/>
    </dgm:pt>
    <dgm:pt modelId="{E439DCB3-FF8B-466C-86AF-D1668E02D39B}" type="pres">
      <dgm:prSet presAssocID="{04E28D6C-10D3-48D5-A320-2A1979C9DB6F}" presName="compNode" presStyleCnt="0"/>
      <dgm:spPr/>
    </dgm:pt>
    <dgm:pt modelId="{87283A7A-3ABD-44CA-A41C-8B1233EAD760}" type="pres">
      <dgm:prSet presAssocID="{04E28D6C-10D3-48D5-A320-2A1979C9DB6F}" presName="iconBgRect" presStyleLbl="bgShp" presStyleIdx="3" presStyleCnt="4"/>
      <dgm:spPr/>
    </dgm:pt>
    <dgm:pt modelId="{6AFDDA4F-B503-44CA-B976-D80FDF05A3F7}" type="pres">
      <dgm:prSet presAssocID="{04E28D6C-10D3-48D5-A320-2A1979C9DB6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Downward trend graph with solid fill"/>
        </a:ext>
      </dgm:extLst>
    </dgm:pt>
    <dgm:pt modelId="{555FFEE4-48F6-412F-BD2C-7FFAF8D6B30C}" type="pres">
      <dgm:prSet presAssocID="{04E28D6C-10D3-48D5-A320-2A1979C9DB6F}" presName="spaceRect" presStyleCnt="0"/>
      <dgm:spPr/>
    </dgm:pt>
    <dgm:pt modelId="{B7E75316-9CB0-4657-BF4C-4E382F6E83D8}" type="pres">
      <dgm:prSet presAssocID="{04E28D6C-10D3-48D5-A320-2A1979C9DB6F}" presName="textRect" presStyleLbl="revTx" presStyleIdx="3" presStyleCnt="4">
        <dgm:presLayoutVars>
          <dgm:chMax val="1"/>
          <dgm:chPref val="1"/>
        </dgm:presLayoutVars>
      </dgm:prSet>
      <dgm:spPr/>
    </dgm:pt>
  </dgm:ptLst>
  <dgm:cxnLst>
    <dgm:cxn modelId="{B1997413-C539-4501-AA55-18FC4480FB6A}" type="presOf" srcId="{632D822E-72A9-4CE2-9613-E5A2902DE2EF}" destId="{7BE6E742-8ED6-4645-BC0A-99AF3416DD47}" srcOrd="0" destOrd="0" presId="urn:microsoft.com/office/officeart/2018/2/layout/IconCircleList"/>
    <dgm:cxn modelId="{C8F93316-B422-47B0-8FCC-3360A9109BB4}" type="presOf" srcId="{C30E17F9-3B8D-4975-8B0A-CB10E81C33DB}" destId="{1B038B95-DBD4-469A-A217-2AB41572833C}" srcOrd="0" destOrd="0" presId="urn:microsoft.com/office/officeart/2018/2/layout/IconCircleList"/>
    <dgm:cxn modelId="{598F3A1C-9692-4B12-BE51-AE379AFA2B02}" srcId="{B105833F-B9E6-4F16-AD73-9980ACF28697}" destId="{A807FCED-D86D-438F-A675-C3A9580E7CE3}" srcOrd="2" destOrd="0" parTransId="{8A9B3FBA-4B50-4B95-998A-922197D15DDA}" sibTransId="{632D822E-72A9-4CE2-9613-E5A2902DE2EF}"/>
    <dgm:cxn modelId="{D004FD23-A790-40FB-93E2-D9C7C8B85A09}" srcId="{B105833F-B9E6-4F16-AD73-9980ACF28697}" destId="{0F3193B7-5AE2-4DF2-864C-B611CCB0AC79}" srcOrd="0" destOrd="0" parTransId="{6978F04C-2F94-44AD-B5E3-A70E839B0D60}" sibTransId="{C30E17F9-3B8D-4975-8B0A-CB10E81C33DB}"/>
    <dgm:cxn modelId="{47C63774-3662-4EDE-8442-26C9A123BDA8}" type="presOf" srcId="{D8ACC425-9B86-4413-8357-87AA41DA1006}" destId="{6BB19291-90A8-49EE-810D-F4C7B7DD1542}" srcOrd="0" destOrd="0" presId="urn:microsoft.com/office/officeart/2018/2/layout/IconCircleList"/>
    <dgm:cxn modelId="{93263C59-1C51-45FC-B5F8-631070272A8E}" type="presOf" srcId="{B105833F-B9E6-4F16-AD73-9980ACF28697}" destId="{885F0B84-9BD2-4FB4-A396-1B7E2C1DC788}" srcOrd="0" destOrd="0" presId="urn:microsoft.com/office/officeart/2018/2/layout/IconCircleList"/>
    <dgm:cxn modelId="{9BA7D17F-2B14-41F5-BC20-588002E54176}" srcId="{B105833F-B9E6-4F16-AD73-9980ACF28697}" destId="{04E28D6C-10D3-48D5-A320-2A1979C9DB6F}" srcOrd="3" destOrd="0" parTransId="{7564D0B3-6C11-47C0-B955-EA89989CA745}" sibTransId="{735B423A-1974-431E-9E19-298E814EA9FA}"/>
    <dgm:cxn modelId="{74F25592-58A2-4641-B4FD-1A1AAB8B3AFB}" type="presOf" srcId="{A807FCED-D86D-438F-A675-C3A9580E7CE3}" destId="{3CAD8B45-A44A-4069-88A0-AC33A3B8ECB0}" srcOrd="0" destOrd="0" presId="urn:microsoft.com/office/officeart/2018/2/layout/IconCircleList"/>
    <dgm:cxn modelId="{542D50D2-431F-4742-8242-3C3E5D879BA8}" type="presOf" srcId="{0F3193B7-5AE2-4DF2-864C-B611CCB0AC79}" destId="{0C3B102E-43DB-4B4F-B7FE-E7AA2404A3A1}" srcOrd="0" destOrd="0" presId="urn:microsoft.com/office/officeart/2018/2/layout/IconCircleList"/>
    <dgm:cxn modelId="{69EE93D4-C2E1-4F19-8A75-2A06734E6DA6}" type="presOf" srcId="{545CFDEF-2E4A-4DE6-A41F-9000026B75A4}" destId="{DD696F6D-E921-485F-A600-03A8D99F5FC4}" srcOrd="0" destOrd="0" presId="urn:microsoft.com/office/officeart/2018/2/layout/IconCircleList"/>
    <dgm:cxn modelId="{214E1BEC-3D39-46D6-9885-EC00E48742CD}" type="presOf" srcId="{04E28D6C-10D3-48D5-A320-2A1979C9DB6F}" destId="{B7E75316-9CB0-4657-BF4C-4E382F6E83D8}" srcOrd="0" destOrd="0" presId="urn:microsoft.com/office/officeart/2018/2/layout/IconCircleList"/>
    <dgm:cxn modelId="{BDEC97F4-0FC8-4A3C-85A3-6A16D69E10BC}" srcId="{B105833F-B9E6-4F16-AD73-9980ACF28697}" destId="{D8ACC425-9B86-4413-8357-87AA41DA1006}" srcOrd="1" destOrd="0" parTransId="{EC124587-CF98-4E9C-B5DA-60631D41A12E}" sibTransId="{545CFDEF-2E4A-4DE6-A41F-9000026B75A4}"/>
    <dgm:cxn modelId="{43594A7F-AFB8-43A5-9CBF-B7B07975A327}" type="presParOf" srcId="{885F0B84-9BD2-4FB4-A396-1B7E2C1DC788}" destId="{4C474711-3025-4DF1-92DC-68933621D983}" srcOrd="0" destOrd="0" presId="urn:microsoft.com/office/officeart/2018/2/layout/IconCircleList"/>
    <dgm:cxn modelId="{BDEB0F45-DE0F-4D4C-BA18-A063FBB2F096}" type="presParOf" srcId="{4C474711-3025-4DF1-92DC-68933621D983}" destId="{1DCB7B14-4F54-41E7-96F4-2C6DF4C33AED}" srcOrd="0" destOrd="0" presId="urn:microsoft.com/office/officeart/2018/2/layout/IconCircleList"/>
    <dgm:cxn modelId="{2129CD7C-0649-4F20-B318-6066EBC71A84}" type="presParOf" srcId="{1DCB7B14-4F54-41E7-96F4-2C6DF4C33AED}" destId="{991E08FC-61B6-47EA-A7A9-C108758447FB}" srcOrd="0" destOrd="0" presId="urn:microsoft.com/office/officeart/2018/2/layout/IconCircleList"/>
    <dgm:cxn modelId="{30A6EC84-3B59-4A48-8B3F-33BD4B677425}" type="presParOf" srcId="{1DCB7B14-4F54-41E7-96F4-2C6DF4C33AED}" destId="{4D99D267-D3CB-4ED1-80CA-BA36FC19F3CE}" srcOrd="1" destOrd="0" presId="urn:microsoft.com/office/officeart/2018/2/layout/IconCircleList"/>
    <dgm:cxn modelId="{00BFC051-CED0-4C3A-B53C-F6AFC2FE2639}" type="presParOf" srcId="{1DCB7B14-4F54-41E7-96F4-2C6DF4C33AED}" destId="{5F2B2024-0AFB-43A8-8285-D5E2E653B573}" srcOrd="2" destOrd="0" presId="urn:microsoft.com/office/officeart/2018/2/layout/IconCircleList"/>
    <dgm:cxn modelId="{34565922-B384-4655-95DC-84B7E1995693}" type="presParOf" srcId="{1DCB7B14-4F54-41E7-96F4-2C6DF4C33AED}" destId="{0C3B102E-43DB-4B4F-B7FE-E7AA2404A3A1}" srcOrd="3" destOrd="0" presId="urn:microsoft.com/office/officeart/2018/2/layout/IconCircleList"/>
    <dgm:cxn modelId="{0365A0E0-32C7-476B-AB59-5F3631B0DAFB}" type="presParOf" srcId="{4C474711-3025-4DF1-92DC-68933621D983}" destId="{1B038B95-DBD4-469A-A217-2AB41572833C}" srcOrd="1" destOrd="0" presId="urn:microsoft.com/office/officeart/2018/2/layout/IconCircleList"/>
    <dgm:cxn modelId="{60B455A2-A15B-48BB-8282-3E02C7B14595}" type="presParOf" srcId="{4C474711-3025-4DF1-92DC-68933621D983}" destId="{B5B1E85B-8D66-493B-B4BD-25417E53033D}" srcOrd="2" destOrd="0" presId="urn:microsoft.com/office/officeart/2018/2/layout/IconCircleList"/>
    <dgm:cxn modelId="{667DCBF3-1071-4035-B600-C785335FFD5B}" type="presParOf" srcId="{B5B1E85B-8D66-493B-B4BD-25417E53033D}" destId="{F8AC6878-F92D-4A34-B86B-F99C15DF2028}" srcOrd="0" destOrd="0" presId="urn:microsoft.com/office/officeart/2018/2/layout/IconCircleList"/>
    <dgm:cxn modelId="{3FBC3C0E-060D-4097-B1DC-47A9BD8DD2AC}" type="presParOf" srcId="{B5B1E85B-8D66-493B-B4BD-25417E53033D}" destId="{641D7418-41EB-4536-9D19-48B58705F6D0}" srcOrd="1" destOrd="0" presId="urn:microsoft.com/office/officeart/2018/2/layout/IconCircleList"/>
    <dgm:cxn modelId="{E7E8FD19-95EF-4520-9356-F847E48EF8DA}" type="presParOf" srcId="{B5B1E85B-8D66-493B-B4BD-25417E53033D}" destId="{1A441013-B159-4B9E-83E2-D58C4E9C6EE8}" srcOrd="2" destOrd="0" presId="urn:microsoft.com/office/officeart/2018/2/layout/IconCircleList"/>
    <dgm:cxn modelId="{ADD696D4-95A8-4ABE-B84A-22F1DB3CBDD0}" type="presParOf" srcId="{B5B1E85B-8D66-493B-B4BD-25417E53033D}" destId="{6BB19291-90A8-49EE-810D-F4C7B7DD1542}" srcOrd="3" destOrd="0" presId="urn:microsoft.com/office/officeart/2018/2/layout/IconCircleList"/>
    <dgm:cxn modelId="{4DAF91DF-E035-4B9F-95F1-1C704A601391}" type="presParOf" srcId="{4C474711-3025-4DF1-92DC-68933621D983}" destId="{DD696F6D-E921-485F-A600-03A8D99F5FC4}" srcOrd="3" destOrd="0" presId="urn:microsoft.com/office/officeart/2018/2/layout/IconCircleList"/>
    <dgm:cxn modelId="{2565C1DE-1C99-4321-B9BC-644C8509E817}" type="presParOf" srcId="{4C474711-3025-4DF1-92DC-68933621D983}" destId="{B8C466A2-104D-4EC5-8214-D336D0F8C7D9}" srcOrd="4" destOrd="0" presId="urn:microsoft.com/office/officeart/2018/2/layout/IconCircleList"/>
    <dgm:cxn modelId="{35B3CD7D-74B8-45DC-A5BD-6DE3BF8A160E}" type="presParOf" srcId="{B8C466A2-104D-4EC5-8214-D336D0F8C7D9}" destId="{111DA263-5554-4938-A81B-65D2CDC16D5A}" srcOrd="0" destOrd="0" presId="urn:microsoft.com/office/officeart/2018/2/layout/IconCircleList"/>
    <dgm:cxn modelId="{55623996-BE4D-4DD8-A33B-8C3E8F998FDE}" type="presParOf" srcId="{B8C466A2-104D-4EC5-8214-D336D0F8C7D9}" destId="{A1DCA72D-94F2-4D88-99FF-6B8349D59220}" srcOrd="1" destOrd="0" presId="urn:microsoft.com/office/officeart/2018/2/layout/IconCircleList"/>
    <dgm:cxn modelId="{D2990B3C-51FE-4B76-A07F-2731F6AF2DA1}" type="presParOf" srcId="{B8C466A2-104D-4EC5-8214-D336D0F8C7D9}" destId="{43C6663E-3643-4CF6-8709-28F3371DA3DB}" srcOrd="2" destOrd="0" presId="urn:microsoft.com/office/officeart/2018/2/layout/IconCircleList"/>
    <dgm:cxn modelId="{A2D1E21D-70A3-4FAC-B601-48A9292A1AF8}" type="presParOf" srcId="{B8C466A2-104D-4EC5-8214-D336D0F8C7D9}" destId="{3CAD8B45-A44A-4069-88A0-AC33A3B8ECB0}" srcOrd="3" destOrd="0" presId="urn:microsoft.com/office/officeart/2018/2/layout/IconCircleList"/>
    <dgm:cxn modelId="{F5227ECB-E564-40C1-ACF4-A302110DED6A}" type="presParOf" srcId="{4C474711-3025-4DF1-92DC-68933621D983}" destId="{7BE6E742-8ED6-4645-BC0A-99AF3416DD47}" srcOrd="5" destOrd="0" presId="urn:microsoft.com/office/officeart/2018/2/layout/IconCircleList"/>
    <dgm:cxn modelId="{7B0B9E38-1E0C-4BCD-A149-F20D1FCDDAD8}" type="presParOf" srcId="{4C474711-3025-4DF1-92DC-68933621D983}" destId="{E439DCB3-FF8B-466C-86AF-D1668E02D39B}" srcOrd="6" destOrd="0" presId="urn:microsoft.com/office/officeart/2018/2/layout/IconCircleList"/>
    <dgm:cxn modelId="{07BF31B7-3CEE-4B49-99C7-AA1A312F7607}" type="presParOf" srcId="{E439DCB3-FF8B-466C-86AF-D1668E02D39B}" destId="{87283A7A-3ABD-44CA-A41C-8B1233EAD760}" srcOrd="0" destOrd="0" presId="urn:microsoft.com/office/officeart/2018/2/layout/IconCircleList"/>
    <dgm:cxn modelId="{BB508B29-3433-4BA7-80E6-B48E0733FBE6}" type="presParOf" srcId="{E439DCB3-FF8B-466C-86AF-D1668E02D39B}" destId="{6AFDDA4F-B503-44CA-B976-D80FDF05A3F7}" srcOrd="1" destOrd="0" presId="urn:microsoft.com/office/officeart/2018/2/layout/IconCircleList"/>
    <dgm:cxn modelId="{7D73AB35-1359-4B9D-93A2-59614DC17F15}" type="presParOf" srcId="{E439DCB3-FF8B-466C-86AF-D1668E02D39B}" destId="{555FFEE4-48F6-412F-BD2C-7FFAF8D6B30C}" srcOrd="2" destOrd="0" presId="urn:microsoft.com/office/officeart/2018/2/layout/IconCircleList"/>
    <dgm:cxn modelId="{2CD987D9-D760-450C-B65B-F0A8BE9A84DF}" type="presParOf" srcId="{E439DCB3-FF8B-466C-86AF-D1668E02D39B}" destId="{B7E75316-9CB0-4657-BF4C-4E382F6E83D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18E7BD-9535-439B-9AD8-20DFB665C6E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8B3DDE4-CB22-4999-B5F6-7E64A2F73820}">
      <dgm:prSet custT="1"/>
      <dgm:spPr/>
      <dgm:t>
        <a:bodyPr/>
        <a:lstStyle/>
        <a:p>
          <a:r>
            <a:rPr lang="en-US" sz="2000" dirty="0">
              <a:latin typeface="Quire Sans Light" panose="020B0302040400020003" pitchFamily="34" charset="0"/>
            </a:rPr>
            <a:t>The ESEMD is a pioneering step in surgical kinematic data analysis.</a:t>
          </a:r>
        </a:p>
      </dgm:t>
    </dgm:pt>
    <dgm:pt modelId="{DB0A489C-AEDD-4C2F-A5B5-60DAF3D5D3ED}" type="parTrans" cxnId="{AA84142F-2BE3-4A52-A700-4F45FDD5BBB8}">
      <dgm:prSet/>
      <dgm:spPr/>
      <dgm:t>
        <a:bodyPr/>
        <a:lstStyle/>
        <a:p>
          <a:endParaRPr lang="en-US"/>
        </a:p>
      </dgm:t>
    </dgm:pt>
    <dgm:pt modelId="{720765B4-93DF-4F37-BA48-F7EB1FD82FB8}" type="sibTrans" cxnId="{AA84142F-2BE3-4A52-A700-4F45FDD5BBB8}">
      <dgm:prSet/>
      <dgm:spPr/>
      <dgm:t>
        <a:bodyPr/>
        <a:lstStyle/>
        <a:p>
          <a:endParaRPr lang="en-US"/>
        </a:p>
      </dgm:t>
    </dgm:pt>
    <dgm:pt modelId="{0A02023A-70CB-4C01-8405-51B087C593A3}">
      <dgm:prSet custT="1"/>
      <dgm:spPr/>
      <dgm:t>
        <a:bodyPr/>
        <a:lstStyle/>
        <a:p>
          <a:r>
            <a:rPr lang="en-GB" sz="2000" dirty="0">
              <a:latin typeface="Quire Sans Light" panose="020B0302040400020003" pitchFamily="34" charset="0"/>
              <a:cs typeface="Quire Sans" panose="020B0502040204020203" pitchFamily="34" charset="0"/>
            </a:rPr>
            <a:t>Further research is still required in expert and novice neurosurgeons.</a:t>
          </a:r>
          <a:endParaRPr lang="en-US" sz="2000" dirty="0">
            <a:latin typeface="Quire Sans Light" panose="020B0302040400020003" pitchFamily="34" charset="0"/>
            <a:cs typeface="Quire Sans" panose="020B0502040204020203" pitchFamily="34" charset="0"/>
          </a:endParaRPr>
        </a:p>
      </dgm:t>
    </dgm:pt>
    <dgm:pt modelId="{6E1D34C8-FDB1-4CBE-8903-5B22E8636EF3}" type="parTrans" cxnId="{AAD6EC54-D57C-48D7-A098-5DCE0FAA949B}">
      <dgm:prSet/>
      <dgm:spPr/>
      <dgm:t>
        <a:bodyPr/>
        <a:lstStyle/>
        <a:p>
          <a:endParaRPr lang="en-US"/>
        </a:p>
      </dgm:t>
    </dgm:pt>
    <dgm:pt modelId="{5B9E5D43-070F-4844-9408-5E4C74F99BA2}" type="sibTrans" cxnId="{AAD6EC54-D57C-48D7-A098-5DCE0FAA949B}">
      <dgm:prSet/>
      <dgm:spPr/>
      <dgm:t>
        <a:bodyPr/>
        <a:lstStyle/>
        <a:p>
          <a:endParaRPr lang="en-US"/>
        </a:p>
      </dgm:t>
    </dgm:pt>
    <dgm:pt modelId="{AE3C9169-7293-4E15-A794-DA0CA90BB18A}">
      <dgm:prSet custT="1"/>
      <dgm:spPr/>
      <dgm:t>
        <a:bodyPr/>
        <a:lstStyle/>
        <a:p>
          <a:r>
            <a:rPr lang="en-GB" sz="2000" dirty="0">
              <a:latin typeface="Quire Sans Light" panose="020B0302040400020003" pitchFamily="34" charset="0"/>
            </a:rPr>
            <a:t>Promising steps made towards implementing a feedback and training system.</a:t>
          </a:r>
          <a:endParaRPr lang="en-US" sz="2000" dirty="0">
            <a:latin typeface="Quire Sans Light" panose="020B0302040400020003" pitchFamily="34" charset="0"/>
          </a:endParaRPr>
        </a:p>
      </dgm:t>
    </dgm:pt>
    <dgm:pt modelId="{7600D816-D72F-4683-93E0-9E8596742C16}" type="parTrans" cxnId="{B800FB18-C8C9-4276-9C06-6C2351773812}">
      <dgm:prSet/>
      <dgm:spPr/>
      <dgm:t>
        <a:bodyPr/>
        <a:lstStyle/>
        <a:p>
          <a:endParaRPr lang="en-US"/>
        </a:p>
      </dgm:t>
    </dgm:pt>
    <dgm:pt modelId="{54099F63-17A2-498E-9B92-2D67E37E0026}" type="sibTrans" cxnId="{B800FB18-C8C9-4276-9C06-6C2351773812}">
      <dgm:prSet/>
      <dgm:spPr/>
      <dgm:t>
        <a:bodyPr/>
        <a:lstStyle/>
        <a:p>
          <a:endParaRPr lang="en-US"/>
        </a:p>
      </dgm:t>
    </dgm:pt>
    <dgm:pt modelId="{404E8EA5-13B3-472E-B421-B64C3B6F85DC}" type="pres">
      <dgm:prSet presAssocID="{6618E7BD-9535-439B-9AD8-20DFB665C6E3}" presName="root" presStyleCnt="0">
        <dgm:presLayoutVars>
          <dgm:dir/>
          <dgm:resizeHandles val="exact"/>
        </dgm:presLayoutVars>
      </dgm:prSet>
      <dgm:spPr/>
    </dgm:pt>
    <dgm:pt modelId="{F252CD96-9087-41D6-8670-2107F5330E5D}" type="pres">
      <dgm:prSet presAssocID="{08B3DDE4-CB22-4999-B5F6-7E64A2F73820}" presName="compNode" presStyleCnt="0"/>
      <dgm:spPr/>
    </dgm:pt>
    <dgm:pt modelId="{D11145BA-BB6A-48C6-B67F-300C90CEA313}" type="pres">
      <dgm:prSet presAssocID="{08B3DDE4-CB22-4999-B5F6-7E64A2F73820}" presName="bgRect" presStyleLbl="bgShp" presStyleIdx="0" presStyleCnt="3"/>
      <dgm:spPr>
        <a:solidFill>
          <a:schemeClr val="accent1">
            <a:lumMod val="60000"/>
            <a:lumOff val="40000"/>
          </a:schemeClr>
        </a:solidFill>
      </dgm:spPr>
    </dgm:pt>
    <dgm:pt modelId="{A227855A-11B3-471B-AF9C-10FE9C04199E}" type="pres">
      <dgm:prSet presAssocID="{08B3DDE4-CB22-4999-B5F6-7E64A2F7382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orkflow with solid fill"/>
        </a:ext>
      </dgm:extLst>
    </dgm:pt>
    <dgm:pt modelId="{1B97E5C4-C008-4DBA-BFCE-D5A8D83FC763}" type="pres">
      <dgm:prSet presAssocID="{08B3DDE4-CB22-4999-B5F6-7E64A2F73820}" presName="spaceRect" presStyleCnt="0"/>
      <dgm:spPr/>
    </dgm:pt>
    <dgm:pt modelId="{4353C470-483A-4829-BA56-4697EEDF0A08}" type="pres">
      <dgm:prSet presAssocID="{08B3DDE4-CB22-4999-B5F6-7E64A2F73820}" presName="parTx" presStyleLbl="revTx" presStyleIdx="0" presStyleCnt="3">
        <dgm:presLayoutVars>
          <dgm:chMax val="0"/>
          <dgm:chPref val="0"/>
        </dgm:presLayoutVars>
      </dgm:prSet>
      <dgm:spPr/>
    </dgm:pt>
    <dgm:pt modelId="{50B48B41-3D85-4949-B5FE-3819CE23F687}" type="pres">
      <dgm:prSet presAssocID="{720765B4-93DF-4F37-BA48-F7EB1FD82FB8}" presName="sibTrans" presStyleCnt="0"/>
      <dgm:spPr/>
    </dgm:pt>
    <dgm:pt modelId="{BAA66B64-46CE-4B04-8DDC-BC55C20406E0}" type="pres">
      <dgm:prSet presAssocID="{0A02023A-70CB-4C01-8405-51B087C593A3}" presName="compNode" presStyleCnt="0"/>
      <dgm:spPr/>
    </dgm:pt>
    <dgm:pt modelId="{BB4FD748-825A-4B86-AE5B-D56659C159E4}" type="pres">
      <dgm:prSet presAssocID="{0A02023A-70CB-4C01-8405-51B087C593A3}" presName="bgRect" presStyleLbl="bgShp" presStyleIdx="1" presStyleCnt="3"/>
      <dgm:spPr>
        <a:solidFill>
          <a:schemeClr val="accent3">
            <a:lumMod val="60000"/>
            <a:lumOff val="40000"/>
          </a:schemeClr>
        </a:solidFill>
      </dgm:spPr>
    </dgm:pt>
    <dgm:pt modelId="{BD9CD561-558E-48DC-A3FF-2638FCE176F8}" type="pres">
      <dgm:prSet presAssocID="{0A02023A-70CB-4C01-8405-51B087C593A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Research with solid fill"/>
        </a:ext>
      </dgm:extLst>
    </dgm:pt>
    <dgm:pt modelId="{CB44BABA-FCC3-4158-874B-6E59FDF3C6F0}" type="pres">
      <dgm:prSet presAssocID="{0A02023A-70CB-4C01-8405-51B087C593A3}" presName="spaceRect" presStyleCnt="0"/>
      <dgm:spPr/>
    </dgm:pt>
    <dgm:pt modelId="{822BDEBF-CA0A-4CA5-AADE-C9492B858AF5}" type="pres">
      <dgm:prSet presAssocID="{0A02023A-70CB-4C01-8405-51B087C593A3}" presName="parTx" presStyleLbl="revTx" presStyleIdx="1" presStyleCnt="3">
        <dgm:presLayoutVars>
          <dgm:chMax val="0"/>
          <dgm:chPref val="0"/>
        </dgm:presLayoutVars>
      </dgm:prSet>
      <dgm:spPr/>
    </dgm:pt>
    <dgm:pt modelId="{C569528D-AC44-4A20-B783-6480F566AB7F}" type="pres">
      <dgm:prSet presAssocID="{5B9E5D43-070F-4844-9408-5E4C74F99BA2}" presName="sibTrans" presStyleCnt="0"/>
      <dgm:spPr/>
    </dgm:pt>
    <dgm:pt modelId="{C66A7E3F-A6B0-4106-A503-7BD2576C855C}" type="pres">
      <dgm:prSet presAssocID="{AE3C9169-7293-4E15-A794-DA0CA90BB18A}" presName="compNode" presStyleCnt="0"/>
      <dgm:spPr/>
    </dgm:pt>
    <dgm:pt modelId="{6EE52B49-D25F-48BC-A101-95EE79EBE91A}" type="pres">
      <dgm:prSet presAssocID="{AE3C9169-7293-4E15-A794-DA0CA90BB18A}" presName="bgRect" presStyleLbl="bgShp" presStyleIdx="2" presStyleCnt="3"/>
      <dgm:spPr>
        <a:solidFill>
          <a:schemeClr val="accent2">
            <a:lumMod val="60000"/>
            <a:lumOff val="40000"/>
          </a:schemeClr>
        </a:solidFill>
      </dgm:spPr>
    </dgm:pt>
    <dgm:pt modelId="{944AB328-4449-4B7A-8CA9-965A03FCF3FD}" type="pres">
      <dgm:prSet presAssocID="{AE3C9169-7293-4E15-A794-DA0CA90BB1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eacher with solid fill"/>
        </a:ext>
      </dgm:extLst>
    </dgm:pt>
    <dgm:pt modelId="{A4664AA9-F544-4778-BC1C-7EBF3A2904B9}" type="pres">
      <dgm:prSet presAssocID="{AE3C9169-7293-4E15-A794-DA0CA90BB18A}" presName="spaceRect" presStyleCnt="0"/>
      <dgm:spPr/>
    </dgm:pt>
    <dgm:pt modelId="{57E0382E-7288-433C-B23D-4778E1260E04}" type="pres">
      <dgm:prSet presAssocID="{AE3C9169-7293-4E15-A794-DA0CA90BB18A}" presName="parTx" presStyleLbl="revTx" presStyleIdx="2" presStyleCnt="3">
        <dgm:presLayoutVars>
          <dgm:chMax val="0"/>
          <dgm:chPref val="0"/>
        </dgm:presLayoutVars>
      </dgm:prSet>
      <dgm:spPr/>
    </dgm:pt>
  </dgm:ptLst>
  <dgm:cxnLst>
    <dgm:cxn modelId="{397ED90F-17BA-4789-B3EC-8E8B77EA802B}" type="presOf" srcId="{6618E7BD-9535-439B-9AD8-20DFB665C6E3}" destId="{404E8EA5-13B3-472E-B421-B64C3B6F85DC}" srcOrd="0" destOrd="0" presId="urn:microsoft.com/office/officeart/2018/2/layout/IconVerticalSolidList"/>
    <dgm:cxn modelId="{B800FB18-C8C9-4276-9C06-6C2351773812}" srcId="{6618E7BD-9535-439B-9AD8-20DFB665C6E3}" destId="{AE3C9169-7293-4E15-A794-DA0CA90BB18A}" srcOrd="2" destOrd="0" parTransId="{7600D816-D72F-4683-93E0-9E8596742C16}" sibTransId="{54099F63-17A2-498E-9B92-2D67E37E0026}"/>
    <dgm:cxn modelId="{D207D419-D7E7-4035-8006-59B448A7DBAB}" type="presOf" srcId="{08B3DDE4-CB22-4999-B5F6-7E64A2F73820}" destId="{4353C470-483A-4829-BA56-4697EEDF0A08}" srcOrd="0" destOrd="0" presId="urn:microsoft.com/office/officeart/2018/2/layout/IconVerticalSolidList"/>
    <dgm:cxn modelId="{AA84142F-2BE3-4A52-A700-4F45FDD5BBB8}" srcId="{6618E7BD-9535-439B-9AD8-20DFB665C6E3}" destId="{08B3DDE4-CB22-4999-B5F6-7E64A2F73820}" srcOrd="0" destOrd="0" parTransId="{DB0A489C-AEDD-4C2F-A5B5-60DAF3D5D3ED}" sibTransId="{720765B4-93DF-4F37-BA48-F7EB1FD82FB8}"/>
    <dgm:cxn modelId="{F40FAA62-7259-4713-9027-02FDABDB07DC}" type="presOf" srcId="{0A02023A-70CB-4C01-8405-51B087C593A3}" destId="{822BDEBF-CA0A-4CA5-AADE-C9492B858AF5}" srcOrd="0" destOrd="0" presId="urn:microsoft.com/office/officeart/2018/2/layout/IconVerticalSolidList"/>
    <dgm:cxn modelId="{12D93974-32E6-4BC2-9C35-62D1F29F22C2}" type="presOf" srcId="{AE3C9169-7293-4E15-A794-DA0CA90BB18A}" destId="{57E0382E-7288-433C-B23D-4778E1260E04}" srcOrd="0" destOrd="0" presId="urn:microsoft.com/office/officeart/2018/2/layout/IconVerticalSolidList"/>
    <dgm:cxn modelId="{AAD6EC54-D57C-48D7-A098-5DCE0FAA949B}" srcId="{6618E7BD-9535-439B-9AD8-20DFB665C6E3}" destId="{0A02023A-70CB-4C01-8405-51B087C593A3}" srcOrd="1" destOrd="0" parTransId="{6E1D34C8-FDB1-4CBE-8903-5B22E8636EF3}" sibTransId="{5B9E5D43-070F-4844-9408-5E4C74F99BA2}"/>
    <dgm:cxn modelId="{03A032B6-7800-4D81-A4B5-5FFCD6AA7508}" type="presParOf" srcId="{404E8EA5-13B3-472E-B421-B64C3B6F85DC}" destId="{F252CD96-9087-41D6-8670-2107F5330E5D}" srcOrd="0" destOrd="0" presId="urn:microsoft.com/office/officeart/2018/2/layout/IconVerticalSolidList"/>
    <dgm:cxn modelId="{068D9A62-A9EC-4061-810D-EE9EE068DB74}" type="presParOf" srcId="{F252CD96-9087-41D6-8670-2107F5330E5D}" destId="{D11145BA-BB6A-48C6-B67F-300C90CEA313}" srcOrd="0" destOrd="0" presId="urn:microsoft.com/office/officeart/2018/2/layout/IconVerticalSolidList"/>
    <dgm:cxn modelId="{7C7D4E17-C3B2-4064-9755-E988F3BFECF5}" type="presParOf" srcId="{F252CD96-9087-41D6-8670-2107F5330E5D}" destId="{A227855A-11B3-471B-AF9C-10FE9C04199E}" srcOrd="1" destOrd="0" presId="urn:microsoft.com/office/officeart/2018/2/layout/IconVerticalSolidList"/>
    <dgm:cxn modelId="{84B93796-1A86-4468-A4C9-228FE1230A07}" type="presParOf" srcId="{F252CD96-9087-41D6-8670-2107F5330E5D}" destId="{1B97E5C4-C008-4DBA-BFCE-D5A8D83FC763}" srcOrd="2" destOrd="0" presId="urn:microsoft.com/office/officeart/2018/2/layout/IconVerticalSolidList"/>
    <dgm:cxn modelId="{B401F258-68A8-4831-896A-9E0D6BF40A21}" type="presParOf" srcId="{F252CD96-9087-41D6-8670-2107F5330E5D}" destId="{4353C470-483A-4829-BA56-4697EEDF0A08}" srcOrd="3" destOrd="0" presId="urn:microsoft.com/office/officeart/2018/2/layout/IconVerticalSolidList"/>
    <dgm:cxn modelId="{BB8A7C82-3B9C-49A7-823E-789678CC7A40}" type="presParOf" srcId="{404E8EA5-13B3-472E-B421-B64C3B6F85DC}" destId="{50B48B41-3D85-4949-B5FE-3819CE23F687}" srcOrd="1" destOrd="0" presId="urn:microsoft.com/office/officeart/2018/2/layout/IconVerticalSolidList"/>
    <dgm:cxn modelId="{3A2403E4-83B5-40A8-B009-D59CDA67F768}" type="presParOf" srcId="{404E8EA5-13B3-472E-B421-B64C3B6F85DC}" destId="{BAA66B64-46CE-4B04-8DDC-BC55C20406E0}" srcOrd="2" destOrd="0" presId="urn:microsoft.com/office/officeart/2018/2/layout/IconVerticalSolidList"/>
    <dgm:cxn modelId="{83015E17-5A91-45E5-9B5F-EAC0A78585CF}" type="presParOf" srcId="{BAA66B64-46CE-4B04-8DDC-BC55C20406E0}" destId="{BB4FD748-825A-4B86-AE5B-D56659C159E4}" srcOrd="0" destOrd="0" presId="urn:microsoft.com/office/officeart/2018/2/layout/IconVerticalSolidList"/>
    <dgm:cxn modelId="{3BD3E4B6-F23B-412B-AC13-BCE7F5210654}" type="presParOf" srcId="{BAA66B64-46CE-4B04-8DDC-BC55C20406E0}" destId="{BD9CD561-558E-48DC-A3FF-2638FCE176F8}" srcOrd="1" destOrd="0" presId="urn:microsoft.com/office/officeart/2018/2/layout/IconVerticalSolidList"/>
    <dgm:cxn modelId="{6533C35A-299A-4E1E-B5B8-709308CC764E}" type="presParOf" srcId="{BAA66B64-46CE-4B04-8DDC-BC55C20406E0}" destId="{CB44BABA-FCC3-4158-874B-6E59FDF3C6F0}" srcOrd="2" destOrd="0" presId="urn:microsoft.com/office/officeart/2018/2/layout/IconVerticalSolidList"/>
    <dgm:cxn modelId="{C8AFDED2-9100-48B1-9F23-91DA82E6909E}" type="presParOf" srcId="{BAA66B64-46CE-4B04-8DDC-BC55C20406E0}" destId="{822BDEBF-CA0A-4CA5-AADE-C9492B858AF5}" srcOrd="3" destOrd="0" presId="urn:microsoft.com/office/officeart/2018/2/layout/IconVerticalSolidList"/>
    <dgm:cxn modelId="{132CB2A0-B95C-4CAF-B095-DFB562D9B98B}" type="presParOf" srcId="{404E8EA5-13B3-472E-B421-B64C3B6F85DC}" destId="{C569528D-AC44-4A20-B783-6480F566AB7F}" srcOrd="3" destOrd="0" presId="urn:microsoft.com/office/officeart/2018/2/layout/IconVerticalSolidList"/>
    <dgm:cxn modelId="{FD464B86-F140-44F7-A12E-86882B7CC83E}" type="presParOf" srcId="{404E8EA5-13B3-472E-B421-B64C3B6F85DC}" destId="{C66A7E3F-A6B0-4106-A503-7BD2576C855C}" srcOrd="4" destOrd="0" presId="urn:microsoft.com/office/officeart/2018/2/layout/IconVerticalSolidList"/>
    <dgm:cxn modelId="{83F58BC8-50C7-43B8-8917-DCA5CB62B257}" type="presParOf" srcId="{C66A7E3F-A6B0-4106-A503-7BD2576C855C}" destId="{6EE52B49-D25F-48BC-A101-95EE79EBE91A}" srcOrd="0" destOrd="0" presId="urn:microsoft.com/office/officeart/2018/2/layout/IconVerticalSolidList"/>
    <dgm:cxn modelId="{AD9E1428-4487-41C1-9965-63817AC46945}" type="presParOf" srcId="{C66A7E3F-A6B0-4106-A503-7BD2576C855C}" destId="{944AB328-4449-4B7A-8CA9-965A03FCF3FD}" srcOrd="1" destOrd="0" presId="urn:microsoft.com/office/officeart/2018/2/layout/IconVerticalSolidList"/>
    <dgm:cxn modelId="{36C9E7ED-889C-4930-B088-9F00C72032B5}" type="presParOf" srcId="{C66A7E3F-A6B0-4106-A503-7BD2576C855C}" destId="{A4664AA9-F544-4778-BC1C-7EBF3A2904B9}" srcOrd="2" destOrd="0" presId="urn:microsoft.com/office/officeart/2018/2/layout/IconVerticalSolidList"/>
    <dgm:cxn modelId="{73B63BE2-4699-4B6F-91D2-326FA6E9B0C0}" type="presParOf" srcId="{C66A7E3F-A6B0-4106-A503-7BD2576C855C}" destId="{57E0382E-7288-433C-B23D-4778E1260E0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3711A-1912-4DC9-ADC0-DA8870B545F7}">
      <dsp:nvSpPr>
        <dsp:cNvPr id="0" name=""/>
        <dsp:cNvSpPr/>
      </dsp:nvSpPr>
      <dsp:spPr>
        <a:xfrm>
          <a:off x="1014449" y="612310"/>
          <a:ext cx="1265962" cy="1265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F84C86-95FB-4894-889E-984D30BF34D6}">
      <dsp:nvSpPr>
        <dsp:cNvPr id="0" name=""/>
        <dsp:cNvSpPr/>
      </dsp:nvSpPr>
      <dsp:spPr>
        <a:xfrm>
          <a:off x="170657" y="2228822"/>
          <a:ext cx="295354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latin typeface="Quire Sans Light" panose="020B0302040400020003" pitchFamily="34" charset="0"/>
            </a:rPr>
            <a:t>Develop a dedicated dictionary learning algorithm.</a:t>
          </a:r>
          <a:endParaRPr lang="en-US" sz="1800" kern="1200" dirty="0">
            <a:latin typeface="Quire Sans Light" panose="020B0302040400020003" pitchFamily="34" charset="0"/>
          </a:endParaRPr>
        </a:p>
      </dsp:txBody>
      <dsp:txXfrm>
        <a:off x="170657" y="2228822"/>
        <a:ext cx="2953546" cy="720000"/>
      </dsp:txXfrm>
    </dsp:sp>
    <dsp:sp modelId="{B47C96C3-1C44-45A5-A52A-62FC178A76A9}">
      <dsp:nvSpPr>
        <dsp:cNvPr id="0" name=""/>
        <dsp:cNvSpPr/>
      </dsp:nvSpPr>
      <dsp:spPr>
        <a:xfrm>
          <a:off x="4390167" y="612310"/>
          <a:ext cx="1265962" cy="1265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30691F-06B1-4508-8E17-D5B94EBF1FD3}">
      <dsp:nvSpPr>
        <dsp:cNvPr id="0" name=""/>
        <dsp:cNvSpPr/>
      </dsp:nvSpPr>
      <dsp:spPr>
        <a:xfrm>
          <a:off x="3616523" y="2228822"/>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latin typeface="Quire Sans Light" panose="020B0302040400020003" pitchFamily="34" charset="0"/>
            </a:rPr>
            <a:t>Extract synergies from expert and novice neurosurgeons.</a:t>
          </a:r>
          <a:endParaRPr lang="en-US" sz="1800" kern="1200" dirty="0">
            <a:latin typeface="Quire Sans Light" panose="020B0302040400020003" pitchFamily="34" charset="0"/>
          </a:endParaRPr>
        </a:p>
      </dsp:txBody>
      <dsp:txXfrm>
        <a:off x="3616523" y="2228822"/>
        <a:ext cx="2813250" cy="720000"/>
      </dsp:txXfrm>
    </dsp:sp>
    <dsp:sp modelId="{93DDF3E1-081F-461D-BFC2-3BF0C82DB257}">
      <dsp:nvSpPr>
        <dsp:cNvPr id="0" name=""/>
        <dsp:cNvSpPr/>
      </dsp:nvSpPr>
      <dsp:spPr>
        <a:xfrm>
          <a:off x="7695735" y="612310"/>
          <a:ext cx="1265962" cy="12659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92C0DC-22C2-485C-B4CD-FAEB9C31A803}">
      <dsp:nvSpPr>
        <dsp:cNvPr id="0" name=""/>
        <dsp:cNvSpPr/>
      </dsp:nvSpPr>
      <dsp:spPr>
        <a:xfrm>
          <a:off x="6922092" y="2228822"/>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latin typeface="Quire Sans Light" panose="020B0302040400020003" pitchFamily="34" charset="0"/>
            </a:rPr>
            <a:t>Lay the foundations for a feedback system</a:t>
          </a:r>
          <a:endParaRPr lang="en-US" sz="1800" kern="1200" dirty="0">
            <a:latin typeface="Quire Sans Light" panose="020B0302040400020003" pitchFamily="34" charset="0"/>
          </a:endParaRPr>
        </a:p>
      </dsp:txBody>
      <dsp:txXfrm>
        <a:off x="6922092" y="2228822"/>
        <a:ext cx="2813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DAEF0-07D2-406C-AC79-C5E7C2F74016}">
      <dsp:nvSpPr>
        <dsp:cNvPr id="0" name=""/>
        <dsp:cNvSpPr/>
      </dsp:nvSpPr>
      <dsp:spPr>
        <a:xfrm>
          <a:off x="8706" y="598030"/>
          <a:ext cx="2602259" cy="914173"/>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2"/>
              </a:solidFill>
              <a:latin typeface="Quire Sans Light" panose="020B0302040400020003" pitchFamily="34" charset="0"/>
            </a:rPr>
            <a:t>Sparse Eigenmotion Decomposition Algorithm (SEMD) </a:t>
          </a:r>
          <a:endParaRPr lang="en-US" sz="1800" kern="1200" dirty="0">
            <a:solidFill>
              <a:schemeClr val="bg2"/>
            </a:solidFill>
            <a:latin typeface="Quire Sans Light" panose="020B0302040400020003" pitchFamily="34" charset="0"/>
          </a:endParaRPr>
        </a:p>
      </dsp:txBody>
      <dsp:txXfrm>
        <a:off x="35481" y="624805"/>
        <a:ext cx="2548709" cy="860623"/>
      </dsp:txXfrm>
    </dsp:sp>
    <dsp:sp modelId="{6197E47F-7639-44CB-BA7F-40B9705E7623}">
      <dsp:nvSpPr>
        <dsp:cNvPr id="0" name=""/>
        <dsp:cNvSpPr/>
      </dsp:nvSpPr>
      <dsp:spPr>
        <a:xfrm>
          <a:off x="2839964" y="732437"/>
          <a:ext cx="551678" cy="645360"/>
        </a:xfrm>
        <a:prstGeom prst="rightArrow">
          <a:avLst>
            <a:gd name="adj1" fmla="val 60000"/>
            <a:gd name="adj2" fmla="val 50000"/>
          </a:avLst>
        </a:prstGeom>
        <a:solidFill>
          <a:schemeClr val="bg2">
            <a:lumMod val="75000"/>
            <a:lumOff val="2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839964" y="861509"/>
        <a:ext cx="386175" cy="387216"/>
      </dsp:txXfrm>
    </dsp:sp>
    <dsp:sp modelId="{C28B2C74-C68C-4E0B-BEAE-B9D52116CEA2}">
      <dsp:nvSpPr>
        <dsp:cNvPr id="0" name=""/>
        <dsp:cNvSpPr/>
      </dsp:nvSpPr>
      <dsp:spPr>
        <a:xfrm>
          <a:off x="3651869" y="468992"/>
          <a:ext cx="2602259" cy="1172250"/>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2"/>
              </a:solidFill>
              <a:latin typeface="Quire Sans Light" panose="020B0302040400020003" pitchFamily="34" charset="0"/>
            </a:rPr>
            <a:t>Extracts Eigenmotions: A highly generalisable PC extracted from a region of interest (ROI)</a:t>
          </a:r>
          <a:endParaRPr lang="en-US" sz="1800" kern="1200" dirty="0">
            <a:solidFill>
              <a:schemeClr val="bg2"/>
            </a:solidFill>
            <a:latin typeface="Quire Sans Light" panose="020B0302040400020003" pitchFamily="34" charset="0"/>
          </a:endParaRPr>
        </a:p>
      </dsp:txBody>
      <dsp:txXfrm>
        <a:off x="3686203" y="503326"/>
        <a:ext cx="2533591" cy="1103582"/>
      </dsp:txXfrm>
    </dsp:sp>
    <dsp:sp modelId="{7627896A-6D8D-4A04-8E46-5A5005CF8F25}">
      <dsp:nvSpPr>
        <dsp:cNvPr id="0" name=""/>
        <dsp:cNvSpPr/>
      </dsp:nvSpPr>
      <dsp:spPr>
        <a:xfrm>
          <a:off x="6483127" y="732437"/>
          <a:ext cx="551678" cy="645360"/>
        </a:xfrm>
        <a:prstGeom prst="rightArrow">
          <a:avLst>
            <a:gd name="adj1" fmla="val 60000"/>
            <a:gd name="adj2" fmla="val 50000"/>
          </a:avLst>
        </a:prstGeom>
        <a:solidFill>
          <a:schemeClr val="bg2">
            <a:lumMod val="75000"/>
            <a:lumOff val="2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483127" y="861509"/>
        <a:ext cx="386175" cy="387216"/>
      </dsp:txXfrm>
    </dsp:sp>
    <dsp:sp modelId="{4295388C-3DC6-4427-AD7D-55DC64639232}">
      <dsp:nvSpPr>
        <dsp:cNvPr id="0" name=""/>
        <dsp:cNvSpPr/>
      </dsp:nvSpPr>
      <dsp:spPr>
        <a:xfrm>
          <a:off x="7295032" y="618905"/>
          <a:ext cx="2602259" cy="872423"/>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2"/>
              </a:solidFill>
              <a:latin typeface="Quire Sans Light" panose="020B0302040400020003" pitchFamily="34" charset="0"/>
            </a:rPr>
            <a:t>Developed for natural human movement data</a:t>
          </a:r>
          <a:endParaRPr lang="en-US" sz="1800" kern="1200" dirty="0">
            <a:solidFill>
              <a:schemeClr val="bg2"/>
            </a:solidFill>
            <a:latin typeface="Quire Sans Light" panose="020B0302040400020003" pitchFamily="34" charset="0"/>
          </a:endParaRPr>
        </a:p>
      </dsp:txBody>
      <dsp:txXfrm>
        <a:off x="7320584" y="644457"/>
        <a:ext cx="2551155" cy="8213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DAEF0-07D2-406C-AC79-C5E7C2F74016}">
      <dsp:nvSpPr>
        <dsp:cNvPr id="0" name=""/>
        <dsp:cNvSpPr/>
      </dsp:nvSpPr>
      <dsp:spPr>
        <a:xfrm>
          <a:off x="8706" y="499931"/>
          <a:ext cx="2602259" cy="763174"/>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bg2"/>
              </a:solidFill>
              <a:latin typeface="Quire Sans Light" panose="020B0302040400020003" pitchFamily="34" charset="0"/>
            </a:rPr>
            <a:t>Eigenaction Extraction Algorithm </a:t>
          </a:r>
          <a:endParaRPr lang="en-US" sz="1900" kern="1200" dirty="0">
            <a:latin typeface="Quire Sans Light" panose="020B0302040400020003" pitchFamily="34" charset="0"/>
          </a:endParaRPr>
        </a:p>
      </dsp:txBody>
      <dsp:txXfrm>
        <a:off x="31059" y="522284"/>
        <a:ext cx="2557553" cy="718468"/>
      </dsp:txXfrm>
    </dsp:sp>
    <dsp:sp modelId="{6197E47F-7639-44CB-BA7F-40B9705E7623}">
      <dsp:nvSpPr>
        <dsp:cNvPr id="0" name=""/>
        <dsp:cNvSpPr/>
      </dsp:nvSpPr>
      <dsp:spPr>
        <a:xfrm>
          <a:off x="2839964" y="558838"/>
          <a:ext cx="551678" cy="645360"/>
        </a:xfrm>
        <a:prstGeom prst="rightArrow">
          <a:avLst>
            <a:gd name="adj1" fmla="val 60000"/>
            <a:gd name="adj2" fmla="val 50000"/>
          </a:avLst>
        </a:prstGeom>
        <a:solidFill>
          <a:schemeClr val="bg2">
            <a:lumMod val="75000"/>
            <a:lumOff val="2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839964" y="687910"/>
        <a:ext cx="386175" cy="387216"/>
      </dsp:txXfrm>
    </dsp:sp>
    <dsp:sp modelId="{C28B2C74-C68C-4E0B-BEAE-B9D52116CEA2}">
      <dsp:nvSpPr>
        <dsp:cNvPr id="0" name=""/>
        <dsp:cNvSpPr/>
      </dsp:nvSpPr>
      <dsp:spPr>
        <a:xfrm>
          <a:off x="3651869" y="420122"/>
          <a:ext cx="2602259" cy="92279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bg2"/>
              </a:solidFill>
              <a:latin typeface="Quire Sans Light" panose="020B0302040400020003" pitchFamily="34" charset="0"/>
            </a:rPr>
            <a:t>Eigenactions: Groups of eigenmotions which synergise well </a:t>
          </a:r>
          <a:endParaRPr lang="en-US" sz="1900" kern="1200" dirty="0">
            <a:latin typeface="Quire Sans Light" panose="020B0302040400020003" pitchFamily="34" charset="0"/>
          </a:endParaRPr>
        </a:p>
      </dsp:txBody>
      <dsp:txXfrm>
        <a:off x="3678897" y="447150"/>
        <a:ext cx="2548203" cy="868736"/>
      </dsp:txXfrm>
    </dsp:sp>
    <dsp:sp modelId="{7627896A-6D8D-4A04-8E46-5A5005CF8F25}">
      <dsp:nvSpPr>
        <dsp:cNvPr id="0" name=""/>
        <dsp:cNvSpPr/>
      </dsp:nvSpPr>
      <dsp:spPr>
        <a:xfrm>
          <a:off x="6483127" y="558838"/>
          <a:ext cx="551678" cy="645360"/>
        </a:xfrm>
        <a:prstGeom prst="rightArrow">
          <a:avLst>
            <a:gd name="adj1" fmla="val 60000"/>
            <a:gd name="adj2" fmla="val 50000"/>
          </a:avLst>
        </a:prstGeom>
        <a:solidFill>
          <a:schemeClr val="bg2">
            <a:lumMod val="75000"/>
            <a:lumOff val="2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483127" y="687910"/>
        <a:ext cx="386175" cy="387216"/>
      </dsp:txXfrm>
    </dsp:sp>
    <dsp:sp modelId="{4295388C-3DC6-4427-AD7D-55DC64639232}">
      <dsp:nvSpPr>
        <dsp:cNvPr id="0" name=""/>
        <dsp:cNvSpPr/>
      </dsp:nvSpPr>
      <dsp:spPr>
        <a:xfrm>
          <a:off x="7295032" y="482607"/>
          <a:ext cx="2602259" cy="797821"/>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bg2"/>
              </a:solidFill>
              <a:latin typeface="Quire Sans Light" panose="020B0302040400020003" pitchFamily="34" charset="0"/>
            </a:rPr>
            <a:t>Developed for robotic hand data</a:t>
          </a:r>
          <a:endParaRPr lang="en-US" sz="1900" kern="1200" dirty="0">
            <a:latin typeface="Quire Sans Light" panose="020B0302040400020003" pitchFamily="34" charset="0"/>
          </a:endParaRPr>
        </a:p>
      </dsp:txBody>
      <dsp:txXfrm>
        <a:off x="7318399" y="505974"/>
        <a:ext cx="2555525" cy="7510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859EE7-38F9-4DE0-B1DD-856B810F9311}">
      <dsp:nvSpPr>
        <dsp:cNvPr id="0" name=""/>
        <dsp:cNvSpPr/>
      </dsp:nvSpPr>
      <dsp:spPr>
        <a:xfrm>
          <a:off x="0" y="578684"/>
          <a:ext cx="9906000" cy="1068339"/>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B6D9A031-3F76-411B-AB92-6CC45890BA01}">
      <dsp:nvSpPr>
        <dsp:cNvPr id="0" name=""/>
        <dsp:cNvSpPr/>
      </dsp:nvSpPr>
      <dsp:spPr>
        <a:xfrm>
          <a:off x="323172" y="819060"/>
          <a:ext cx="587586" cy="587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01F8C4-DB50-407D-B2DA-FD0F032D9B43}">
      <dsp:nvSpPr>
        <dsp:cNvPr id="0" name=""/>
        <dsp:cNvSpPr/>
      </dsp:nvSpPr>
      <dsp:spPr>
        <a:xfrm>
          <a:off x="1233932" y="578684"/>
          <a:ext cx="8672067" cy="1068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066" tIns="113066" rIns="113066" bIns="113066"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bg2"/>
              </a:solidFill>
              <a:latin typeface="Quire Sans Light" panose="020B0302040400020003" pitchFamily="34" charset="0"/>
            </a:rPr>
            <a:t>Dictionaries were extracted from novice kinematic data.</a:t>
          </a:r>
          <a:endParaRPr lang="en-US" sz="2500" kern="1200" dirty="0">
            <a:solidFill>
              <a:schemeClr val="bg2"/>
            </a:solidFill>
            <a:latin typeface="Quire Sans Light" panose="020B0302040400020003" pitchFamily="34" charset="0"/>
          </a:endParaRPr>
        </a:p>
      </dsp:txBody>
      <dsp:txXfrm>
        <a:off x="1233932" y="578684"/>
        <a:ext cx="8672067" cy="1068339"/>
      </dsp:txXfrm>
    </dsp:sp>
    <dsp:sp modelId="{93515F9E-D83B-4A4A-93BD-EAB470D5039D}">
      <dsp:nvSpPr>
        <dsp:cNvPr id="0" name=""/>
        <dsp:cNvSpPr/>
      </dsp:nvSpPr>
      <dsp:spPr>
        <a:xfrm>
          <a:off x="0" y="1914108"/>
          <a:ext cx="9906000" cy="1068339"/>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C8E6D180-B4AB-452D-A344-5B504BDD0780}">
      <dsp:nvSpPr>
        <dsp:cNvPr id="0" name=""/>
        <dsp:cNvSpPr/>
      </dsp:nvSpPr>
      <dsp:spPr>
        <a:xfrm>
          <a:off x="323172" y="2154485"/>
          <a:ext cx="587586" cy="587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3A39D6-1026-40EB-9B10-8D8D2EA95DDE}">
      <dsp:nvSpPr>
        <dsp:cNvPr id="0" name=""/>
        <dsp:cNvSpPr/>
      </dsp:nvSpPr>
      <dsp:spPr>
        <a:xfrm>
          <a:off x="1233932" y="1914108"/>
          <a:ext cx="8672067" cy="1068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066" tIns="113066" rIns="113066" bIns="113066"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bg2"/>
              </a:solidFill>
              <a:latin typeface="Quire Sans Light" panose="020B0302040400020003" pitchFamily="34" charset="0"/>
            </a:rPr>
            <a:t>A real-time error visualiser was implemented for their movements.</a:t>
          </a:r>
          <a:endParaRPr lang="en-US" sz="2500" kern="1200" dirty="0">
            <a:solidFill>
              <a:schemeClr val="bg2"/>
            </a:solidFill>
            <a:latin typeface="Quire Sans Light" panose="020B0302040400020003" pitchFamily="34" charset="0"/>
          </a:endParaRPr>
        </a:p>
      </dsp:txBody>
      <dsp:txXfrm>
        <a:off x="1233932" y="1914108"/>
        <a:ext cx="8672067" cy="10683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E08FC-61B6-47EA-A7A9-C108758447FB}">
      <dsp:nvSpPr>
        <dsp:cNvPr id="0" name=""/>
        <dsp:cNvSpPr/>
      </dsp:nvSpPr>
      <dsp:spPr>
        <a:xfrm>
          <a:off x="121345" y="476715"/>
          <a:ext cx="1288952" cy="128895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99D267-D3CB-4ED1-80CA-BA36FC19F3CE}">
      <dsp:nvSpPr>
        <dsp:cNvPr id="0" name=""/>
        <dsp:cNvSpPr/>
      </dsp:nvSpPr>
      <dsp:spPr>
        <a:xfrm>
          <a:off x="392025" y="747395"/>
          <a:ext cx="747592" cy="7475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3B102E-43DB-4B4F-B7FE-E7AA2404A3A1}">
      <dsp:nvSpPr>
        <dsp:cNvPr id="0" name=""/>
        <dsp:cNvSpPr/>
      </dsp:nvSpPr>
      <dsp:spPr>
        <a:xfrm>
          <a:off x="1686502" y="476715"/>
          <a:ext cx="3038245" cy="1288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Quire Sans Light" panose="020B0302040400020003" pitchFamily="34" charset="0"/>
            </a:rPr>
            <a:t>ESEMD successfully extracts dictionaries. </a:t>
          </a:r>
          <a:endParaRPr lang="en-US" sz="2400" kern="1200" dirty="0">
            <a:latin typeface="Quire Sans Light" panose="020B0302040400020003" pitchFamily="34" charset="0"/>
          </a:endParaRPr>
        </a:p>
      </dsp:txBody>
      <dsp:txXfrm>
        <a:off x="1686502" y="476715"/>
        <a:ext cx="3038245" cy="1288952"/>
      </dsp:txXfrm>
    </dsp:sp>
    <dsp:sp modelId="{F8AC6878-F92D-4A34-B86B-F99C15DF2028}">
      <dsp:nvSpPr>
        <dsp:cNvPr id="0" name=""/>
        <dsp:cNvSpPr/>
      </dsp:nvSpPr>
      <dsp:spPr>
        <a:xfrm>
          <a:off x="5254138" y="476715"/>
          <a:ext cx="1288952" cy="128895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1D7418-41EB-4536-9D19-48B58705F6D0}">
      <dsp:nvSpPr>
        <dsp:cNvPr id="0" name=""/>
        <dsp:cNvSpPr/>
      </dsp:nvSpPr>
      <dsp:spPr>
        <a:xfrm>
          <a:off x="5524818" y="747395"/>
          <a:ext cx="747592" cy="7475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B19291-90A8-49EE-810D-F4C7B7DD1542}">
      <dsp:nvSpPr>
        <dsp:cNvPr id="0" name=""/>
        <dsp:cNvSpPr/>
      </dsp:nvSpPr>
      <dsp:spPr>
        <a:xfrm>
          <a:off x="6819295" y="476715"/>
          <a:ext cx="3038245" cy="1288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Quire Sans Light" panose="020B0302040400020003" pitchFamily="34" charset="0"/>
            </a:rPr>
            <a:t>Sets of eigenactions naturally correspond to surgical tasks. </a:t>
          </a:r>
          <a:endParaRPr lang="en-US" sz="2400" kern="1200" dirty="0">
            <a:latin typeface="Quire Sans Light" panose="020B0302040400020003" pitchFamily="34" charset="0"/>
          </a:endParaRPr>
        </a:p>
      </dsp:txBody>
      <dsp:txXfrm>
        <a:off x="6819295" y="476715"/>
        <a:ext cx="3038245" cy="1288952"/>
      </dsp:txXfrm>
    </dsp:sp>
    <dsp:sp modelId="{111DA263-5554-4938-A81B-65D2CDC16D5A}">
      <dsp:nvSpPr>
        <dsp:cNvPr id="0" name=""/>
        <dsp:cNvSpPr/>
      </dsp:nvSpPr>
      <dsp:spPr>
        <a:xfrm>
          <a:off x="121345" y="2488953"/>
          <a:ext cx="1288952" cy="128895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DCA72D-94F2-4D88-99FF-6B8349D59220}">
      <dsp:nvSpPr>
        <dsp:cNvPr id="0" name=""/>
        <dsp:cNvSpPr/>
      </dsp:nvSpPr>
      <dsp:spPr>
        <a:xfrm>
          <a:off x="392025" y="2759633"/>
          <a:ext cx="747592" cy="7475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AD8B45-A44A-4069-88A0-AC33A3B8ECB0}">
      <dsp:nvSpPr>
        <dsp:cNvPr id="0" name=""/>
        <dsp:cNvSpPr/>
      </dsp:nvSpPr>
      <dsp:spPr>
        <a:xfrm>
          <a:off x="1686502" y="2488953"/>
          <a:ext cx="3038245" cy="1288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Quire Sans Light" panose="020B0302040400020003" pitchFamily="34" charset="0"/>
            </a:rPr>
            <a:t>Variance and error are localised in the arm joints. </a:t>
          </a:r>
          <a:endParaRPr lang="en-US" sz="2400" kern="1200" dirty="0">
            <a:latin typeface="Quire Sans Light" panose="020B0302040400020003" pitchFamily="34" charset="0"/>
          </a:endParaRPr>
        </a:p>
      </dsp:txBody>
      <dsp:txXfrm>
        <a:off x="1686502" y="2488953"/>
        <a:ext cx="3038245" cy="1288952"/>
      </dsp:txXfrm>
    </dsp:sp>
    <dsp:sp modelId="{87283A7A-3ABD-44CA-A41C-8B1233EAD760}">
      <dsp:nvSpPr>
        <dsp:cNvPr id="0" name=""/>
        <dsp:cNvSpPr/>
      </dsp:nvSpPr>
      <dsp:spPr>
        <a:xfrm>
          <a:off x="5254138" y="2488953"/>
          <a:ext cx="1288952" cy="128895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FDDA4F-B503-44CA-B976-D80FDF05A3F7}">
      <dsp:nvSpPr>
        <dsp:cNvPr id="0" name=""/>
        <dsp:cNvSpPr/>
      </dsp:nvSpPr>
      <dsp:spPr>
        <a:xfrm>
          <a:off x="5524818" y="2759633"/>
          <a:ext cx="747592" cy="7475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E75316-9CB0-4657-BF4C-4E382F6E83D8}">
      <dsp:nvSpPr>
        <dsp:cNvPr id="0" name=""/>
        <dsp:cNvSpPr/>
      </dsp:nvSpPr>
      <dsp:spPr>
        <a:xfrm>
          <a:off x="6819295" y="2488953"/>
          <a:ext cx="3038245" cy="1288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Quire Sans Light" panose="020B0302040400020003" pitchFamily="34" charset="0"/>
            </a:rPr>
            <a:t>The need for refinement in the novice’s movements.</a:t>
          </a:r>
          <a:endParaRPr lang="en-US" sz="2400" kern="1200" dirty="0">
            <a:latin typeface="Quire Sans Light" panose="020B0302040400020003" pitchFamily="34" charset="0"/>
          </a:endParaRPr>
        </a:p>
      </dsp:txBody>
      <dsp:txXfrm>
        <a:off x="6819295" y="2488953"/>
        <a:ext cx="3038245" cy="12889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1145BA-BB6A-48C6-B67F-300C90CEA313}">
      <dsp:nvSpPr>
        <dsp:cNvPr id="0" name=""/>
        <dsp:cNvSpPr/>
      </dsp:nvSpPr>
      <dsp:spPr>
        <a:xfrm>
          <a:off x="0" y="434"/>
          <a:ext cx="9906000" cy="1017218"/>
        </a:xfrm>
        <a:prstGeom prst="roundRect">
          <a:avLst>
            <a:gd name="adj" fmla="val 10000"/>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dsp:style>
    </dsp:sp>
    <dsp:sp modelId="{A227855A-11B3-471B-AF9C-10FE9C04199E}">
      <dsp:nvSpPr>
        <dsp:cNvPr id="0" name=""/>
        <dsp:cNvSpPr/>
      </dsp:nvSpPr>
      <dsp:spPr>
        <a:xfrm>
          <a:off x="307708" y="229308"/>
          <a:ext cx="559469" cy="5594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53C470-483A-4829-BA56-4697EEDF0A08}">
      <dsp:nvSpPr>
        <dsp:cNvPr id="0" name=""/>
        <dsp:cNvSpPr/>
      </dsp:nvSpPr>
      <dsp:spPr>
        <a:xfrm>
          <a:off x="1174886" y="434"/>
          <a:ext cx="8731113" cy="1017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56" tIns="107656" rIns="107656" bIns="107656" numCol="1" spcCol="1270" anchor="ctr" anchorCtr="0">
          <a:noAutofit/>
        </a:bodyPr>
        <a:lstStyle/>
        <a:p>
          <a:pPr marL="0" lvl="0" indent="0" algn="l" defTabSz="889000">
            <a:lnSpc>
              <a:spcPct val="90000"/>
            </a:lnSpc>
            <a:spcBef>
              <a:spcPct val="0"/>
            </a:spcBef>
            <a:spcAft>
              <a:spcPct val="35000"/>
            </a:spcAft>
            <a:buNone/>
          </a:pPr>
          <a:r>
            <a:rPr lang="en-US" sz="2000" kern="1200" dirty="0">
              <a:latin typeface="Quire Sans Light" panose="020B0302040400020003" pitchFamily="34" charset="0"/>
            </a:rPr>
            <a:t>The ESEMD is a pioneering step in surgical kinematic data analysis.</a:t>
          </a:r>
        </a:p>
      </dsp:txBody>
      <dsp:txXfrm>
        <a:off x="1174886" y="434"/>
        <a:ext cx="8731113" cy="1017218"/>
      </dsp:txXfrm>
    </dsp:sp>
    <dsp:sp modelId="{BB4FD748-825A-4B86-AE5B-D56659C159E4}">
      <dsp:nvSpPr>
        <dsp:cNvPr id="0" name=""/>
        <dsp:cNvSpPr/>
      </dsp:nvSpPr>
      <dsp:spPr>
        <a:xfrm>
          <a:off x="0" y="1271957"/>
          <a:ext cx="9906000" cy="1017218"/>
        </a:xfrm>
        <a:prstGeom prst="roundRect">
          <a:avLst>
            <a:gd name="adj" fmla="val 10000"/>
          </a:avLst>
        </a:prstGeom>
        <a:solidFill>
          <a:schemeClr val="accent3">
            <a:lumMod val="60000"/>
            <a:lumOff val="40000"/>
          </a:schemeClr>
        </a:solidFill>
        <a:ln>
          <a:noFill/>
        </a:ln>
        <a:effectLst/>
      </dsp:spPr>
      <dsp:style>
        <a:lnRef idx="0">
          <a:scrgbClr r="0" g="0" b="0"/>
        </a:lnRef>
        <a:fillRef idx="1">
          <a:scrgbClr r="0" g="0" b="0"/>
        </a:fillRef>
        <a:effectRef idx="0">
          <a:scrgbClr r="0" g="0" b="0"/>
        </a:effectRef>
        <a:fontRef idx="minor"/>
      </dsp:style>
    </dsp:sp>
    <dsp:sp modelId="{BD9CD561-558E-48DC-A3FF-2638FCE176F8}">
      <dsp:nvSpPr>
        <dsp:cNvPr id="0" name=""/>
        <dsp:cNvSpPr/>
      </dsp:nvSpPr>
      <dsp:spPr>
        <a:xfrm>
          <a:off x="307708" y="1500831"/>
          <a:ext cx="559469" cy="5594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2BDEBF-CA0A-4CA5-AADE-C9492B858AF5}">
      <dsp:nvSpPr>
        <dsp:cNvPr id="0" name=""/>
        <dsp:cNvSpPr/>
      </dsp:nvSpPr>
      <dsp:spPr>
        <a:xfrm>
          <a:off x="1174886" y="1271957"/>
          <a:ext cx="8731113" cy="1017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56" tIns="107656" rIns="107656" bIns="107656" numCol="1" spcCol="1270" anchor="ctr" anchorCtr="0">
          <a:noAutofit/>
        </a:bodyPr>
        <a:lstStyle/>
        <a:p>
          <a:pPr marL="0" lvl="0" indent="0" algn="l" defTabSz="889000">
            <a:lnSpc>
              <a:spcPct val="90000"/>
            </a:lnSpc>
            <a:spcBef>
              <a:spcPct val="0"/>
            </a:spcBef>
            <a:spcAft>
              <a:spcPct val="35000"/>
            </a:spcAft>
            <a:buNone/>
          </a:pPr>
          <a:r>
            <a:rPr lang="en-GB" sz="2000" kern="1200" dirty="0">
              <a:latin typeface="Quire Sans Light" panose="020B0302040400020003" pitchFamily="34" charset="0"/>
              <a:cs typeface="Quire Sans" panose="020B0502040204020203" pitchFamily="34" charset="0"/>
            </a:rPr>
            <a:t>Further research is still required in expert and novice neurosurgeons.</a:t>
          </a:r>
          <a:endParaRPr lang="en-US" sz="2000" kern="1200" dirty="0">
            <a:latin typeface="Quire Sans Light" panose="020B0302040400020003" pitchFamily="34" charset="0"/>
            <a:cs typeface="Quire Sans" panose="020B0502040204020203" pitchFamily="34" charset="0"/>
          </a:endParaRPr>
        </a:p>
      </dsp:txBody>
      <dsp:txXfrm>
        <a:off x="1174886" y="1271957"/>
        <a:ext cx="8731113" cy="1017218"/>
      </dsp:txXfrm>
    </dsp:sp>
    <dsp:sp modelId="{6EE52B49-D25F-48BC-A101-95EE79EBE91A}">
      <dsp:nvSpPr>
        <dsp:cNvPr id="0" name=""/>
        <dsp:cNvSpPr/>
      </dsp:nvSpPr>
      <dsp:spPr>
        <a:xfrm>
          <a:off x="0" y="2543480"/>
          <a:ext cx="9906000" cy="1017218"/>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944AB328-4449-4B7A-8CA9-965A03FCF3FD}">
      <dsp:nvSpPr>
        <dsp:cNvPr id="0" name=""/>
        <dsp:cNvSpPr/>
      </dsp:nvSpPr>
      <dsp:spPr>
        <a:xfrm>
          <a:off x="307708" y="2772354"/>
          <a:ext cx="559469" cy="5594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E0382E-7288-433C-B23D-4778E1260E04}">
      <dsp:nvSpPr>
        <dsp:cNvPr id="0" name=""/>
        <dsp:cNvSpPr/>
      </dsp:nvSpPr>
      <dsp:spPr>
        <a:xfrm>
          <a:off x="1174886" y="2543480"/>
          <a:ext cx="8731113" cy="1017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56" tIns="107656" rIns="107656" bIns="107656" numCol="1" spcCol="1270" anchor="ctr" anchorCtr="0">
          <a:noAutofit/>
        </a:bodyPr>
        <a:lstStyle/>
        <a:p>
          <a:pPr marL="0" lvl="0" indent="0" algn="l" defTabSz="889000">
            <a:lnSpc>
              <a:spcPct val="90000"/>
            </a:lnSpc>
            <a:spcBef>
              <a:spcPct val="0"/>
            </a:spcBef>
            <a:spcAft>
              <a:spcPct val="35000"/>
            </a:spcAft>
            <a:buNone/>
          </a:pPr>
          <a:r>
            <a:rPr lang="en-GB" sz="2000" kern="1200" dirty="0">
              <a:latin typeface="Quire Sans Light" panose="020B0302040400020003" pitchFamily="34" charset="0"/>
            </a:rPr>
            <a:t>Promising steps made towards implementing a feedback and training system.</a:t>
          </a:r>
          <a:endParaRPr lang="en-US" sz="2000" kern="1200" dirty="0">
            <a:latin typeface="Quire Sans Light" panose="020B0302040400020003" pitchFamily="34" charset="0"/>
          </a:endParaRPr>
        </a:p>
      </dsp:txBody>
      <dsp:txXfrm>
        <a:off x="1174886" y="2543480"/>
        <a:ext cx="8731113" cy="101721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09A2DE-0703-444A-9DB0-DD2C6117F5F9}" type="datetimeFigureOut">
              <a:rPr lang="en-GB" smtClean="0"/>
              <a:t>22/06/2022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C28C99-4C9C-4977-A17A-331E8397EC77}" type="slidenum">
              <a:rPr lang="en-GB" smtClean="0"/>
              <a:t>‹#›</a:t>
            </a:fld>
            <a:endParaRPr lang="en-GB"/>
          </a:p>
        </p:txBody>
      </p:sp>
    </p:spTree>
    <p:extLst>
      <p:ext uri="{BB962C8B-B14F-4D97-AF65-F5344CB8AC3E}">
        <p14:creationId xmlns:p14="http://schemas.microsoft.com/office/powerpoint/2010/main" val="3603876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C28C99-4C9C-4977-A17A-331E8397EC77}" type="slidenum">
              <a:rPr lang="en-GB" smtClean="0"/>
              <a:t>2</a:t>
            </a:fld>
            <a:endParaRPr lang="en-GB"/>
          </a:p>
        </p:txBody>
      </p:sp>
    </p:spTree>
    <p:extLst>
      <p:ext uri="{BB962C8B-B14F-4D97-AF65-F5344CB8AC3E}">
        <p14:creationId xmlns:p14="http://schemas.microsoft.com/office/powerpoint/2010/main" val="1200480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C28C99-4C9C-4977-A17A-331E8397EC77}" type="slidenum">
              <a:rPr lang="en-GB" smtClean="0"/>
              <a:t>14</a:t>
            </a:fld>
            <a:endParaRPr lang="en-GB"/>
          </a:p>
        </p:txBody>
      </p:sp>
    </p:spTree>
    <p:extLst>
      <p:ext uri="{BB962C8B-B14F-4D97-AF65-F5344CB8AC3E}">
        <p14:creationId xmlns:p14="http://schemas.microsoft.com/office/powerpoint/2010/main" val="739886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 table after</a:t>
            </a:r>
          </a:p>
        </p:txBody>
      </p:sp>
      <p:sp>
        <p:nvSpPr>
          <p:cNvPr id="4" name="Slide Number Placeholder 3"/>
          <p:cNvSpPr>
            <a:spLocks noGrp="1"/>
          </p:cNvSpPr>
          <p:nvPr>
            <p:ph type="sldNum" sz="quarter" idx="5"/>
          </p:nvPr>
        </p:nvSpPr>
        <p:spPr/>
        <p:txBody>
          <a:bodyPr/>
          <a:lstStyle/>
          <a:p>
            <a:fld id="{67C28C99-4C9C-4977-A17A-331E8397EC77}" type="slidenum">
              <a:rPr lang="en-GB" smtClean="0"/>
              <a:t>15</a:t>
            </a:fld>
            <a:endParaRPr lang="en-GB"/>
          </a:p>
        </p:txBody>
      </p:sp>
    </p:spTree>
    <p:extLst>
      <p:ext uri="{BB962C8B-B14F-4D97-AF65-F5344CB8AC3E}">
        <p14:creationId xmlns:p14="http://schemas.microsoft.com/office/powerpoint/2010/main" val="2916966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 table after</a:t>
            </a:r>
          </a:p>
        </p:txBody>
      </p:sp>
      <p:sp>
        <p:nvSpPr>
          <p:cNvPr id="4" name="Slide Number Placeholder 3"/>
          <p:cNvSpPr>
            <a:spLocks noGrp="1"/>
          </p:cNvSpPr>
          <p:nvPr>
            <p:ph type="sldNum" sz="quarter" idx="5"/>
          </p:nvPr>
        </p:nvSpPr>
        <p:spPr/>
        <p:txBody>
          <a:bodyPr/>
          <a:lstStyle/>
          <a:p>
            <a:fld id="{67C28C99-4C9C-4977-A17A-331E8397EC77}" type="slidenum">
              <a:rPr lang="en-GB" smtClean="0"/>
              <a:t>16</a:t>
            </a:fld>
            <a:endParaRPr lang="en-GB"/>
          </a:p>
        </p:txBody>
      </p:sp>
    </p:spTree>
    <p:extLst>
      <p:ext uri="{BB962C8B-B14F-4D97-AF65-F5344CB8AC3E}">
        <p14:creationId xmlns:p14="http://schemas.microsoft.com/office/powerpoint/2010/main" val="2442376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 table after</a:t>
            </a:r>
          </a:p>
        </p:txBody>
      </p:sp>
      <p:sp>
        <p:nvSpPr>
          <p:cNvPr id="4" name="Slide Number Placeholder 3"/>
          <p:cNvSpPr>
            <a:spLocks noGrp="1"/>
          </p:cNvSpPr>
          <p:nvPr>
            <p:ph type="sldNum" sz="quarter" idx="5"/>
          </p:nvPr>
        </p:nvSpPr>
        <p:spPr/>
        <p:txBody>
          <a:bodyPr/>
          <a:lstStyle/>
          <a:p>
            <a:fld id="{67C28C99-4C9C-4977-A17A-331E8397EC77}" type="slidenum">
              <a:rPr lang="en-GB" smtClean="0"/>
              <a:t>18</a:t>
            </a:fld>
            <a:endParaRPr lang="en-GB"/>
          </a:p>
        </p:txBody>
      </p:sp>
    </p:spTree>
    <p:extLst>
      <p:ext uri="{BB962C8B-B14F-4D97-AF65-F5344CB8AC3E}">
        <p14:creationId xmlns:p14="http://schemas.microsoft.com/office/powerpoint/2010/main" val="3885051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 table after</a:t>
            </a:r>
          </a:p>
        </p:txBody>
      </p:sp>
      <p:sp>
        <p:nvSpPr>
          <p:cNvPr id="4" name="Slide Number Placeholder 3"/>
          <p:cNvSpPr>
            <a:spLocks noGrp="1"/>
          </p:cNvSpPr>
          <p:nvPr>
            <p:ph type="sldNum" sz="quarter" idx="5"/>
          </p:nvPr>
        </p:nvSpPr>
        <p:spPr/>
        <p:txBody>
          <a:bodyPr/>
          <a:lstStyle/>
          <a:p>
            <a:fld id="{67C28C99-4C9C-4977-A17A-331E8397EC77}" type="slidenum">
              <a:rPr lang="en-GB" smtClean="0"/>
              <a:t>20</a:t>
            </a:fld>
            <a:endParaRPr lang="en-GB"/>
          </a:p>
        </p:txBody>
      </p:sp>
    </p:spTree>
    <p:extLst>
      <p:ext uri="{BB962C8B-B14F-4D97-AF65-F5344CB8AC3E}">
        <p14:creationId xmlns:p14="http://schemas.microsoft.com/office/powerpoint/2010/main" val="936006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 table after</a:t>
            </a:r>
          </a:p>
        </p:txBody>
      </p:sp>
      <p:sp>
        <p:nvSpPr>
          <p:cNvPr id="4" name="Slide Number Placeholder 3"/>
          <p:cNvSpPr>
            <a:spLocks noGrp="1"/>
          </p:cNvSpPr>
          <p:nvPr>
            <p:ph type="sldNum" sz="quarter" idx="5"/>
          </p:nvPr>
        </p:nvSpPr>
        <p:spPr/>
        <p:txBody>
          <a:bodyPr/>
          <a:lstStyle/>
          <a:p>
            <a:fld id="{67C28C99-4C9C-4977-A17A-331E8397EC77}" type="slidenum">
              <a:rPr lang="en-GB" smtClean="0"/>
              <a:t>21</a:t>
            </a:fld>
            <a:endParaRPr lang="en-GB"/>
          </a:p>
        </p:txBody>
      </p:sp>
    </p:spTree>
    <p:extLst>
      <p:ext uri="{BB962C8B-B14F-4D97-AF65-F5344CB8AC3E}">
        <p14:creationId xmlns:p14="http://schemas.microsoft.com/office/powerpoint/2010/main" val="998964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 table after</a:t>
            </a:r>
          </a:p>
        </p:txBody>
      </p:sp>
      <p:sp>
        <p:nvSpPr>
          <p:cNvPr id="4" name="Slide Number Placeholder 3"/>
          <p:cNvSpPr>
            <a:spLocks noGrp="1"/>
          </p:cNvSpPr>
          <p:nvPr>
            <p:ph type="sldNum" sz="quarter" idx="5"/>
          </p:nvPr>
        </p:nvSpPr>
        <p:spPr/>
        <p:txBody>
          <a:bodyPr/>
          <a:lstStyle/>
          <a:p>
            <a:fld id="{67C28C99-4C9C-4977-A17A-331E8397EC77}" type="slidenum">
              <a:rPr lang="en-GB" smtClean="0"/>
              <a:t>23</a:t>
            </a:fld>
            <a:endParaRPr lang="en-GB"/>
          </a:p>
        </p:txBody>
      </p:sp>
    </p:spTree>
    <p:extLst>
      <p:ext uri="{BB962C8B-B14F-4D97-AF65-F5344CB8AC3E}">
        <p14:creationId xmlns:p14="http://schemas.microsoft.com/office/powerpoint/2010/main" val="577883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ESEMD demonstrably outperforming all other dictionary learning algorithms, especially in the context of surgical kinematics where it is pioneering new ground</a:t>
            </a:r>
          </a:p>
          <a:p>
            <a:pPr marL="171450" indent="-171450">
              <a:buFont typeface="Arial" panose="020B0604020202020204" pitchFamily="34" charset="0"/>
              <a:buChar char="•"/>
            </a:pPr>
            <a:r>
              <a:rPr lang="en-GB" dirty="0"/>
              <a:t>Summary of key results, localisation of variance and error for novices in the right upper limb joints in ESEMD, PCA and ISOMAP, how this verifies the accuracy of the ESEMD as this is where the most variance is expected </a:t>
            </a:r>
          </a:p>
          <a:p>
            <a:pPr marL="171450" indent="-171450">
              <a:buFont typeface="Arial" panose="020B0604020202020204" pitchFamily="34" charset="0"/>
              <a:buChar char="•"/>
            </a:pPr>
            <a:r>
              <a:rPr lang="en-GB" dirty="0"/>
              <a:t>how certain synergies correspond to certain actions such as in drilling</a:t>
            </a:r>
          </a:p>
          <a:p>
            <a:pPr marL="171450" indent="-171450">
              <a:buFont typeface="Arial" panose="020B0604020202020204" pitchFamily="34" charset="0"/>
              <a:buChar char="•"/>
            </a:pPr>
            <a:r>
              <a:rPr lang="en-GB" dirty="0"/>
              <a:t>The lack of focus and need for refinement in novice neurosurgeons movements visually explained, the differences in their movements</a:t>
            </a:r>
          </a:p>
        </p:txBody>
      </p:sp>
      <p:sp>
        <p:nvSpPr>
          <p:cNvPr id="4" name="Slide Number Placeholder 3"/>
          <p:cNvSpPr>
            <a:spLocks noGrp="1"/>
          </p:cNvSpPr>
          <p:nvPr>
            <p:ph type="sldNum" sz="quarter" idx="5"/>
          </p:nvPr>
        </p:nvSpPr>
        <p:spPr/>
        <p:txBody>
          <a:bodyPr/>
          <a:lstStyle/>
          <a:p>
            <a:fld id="{67C28C99-4C9C-4977-A17A-331E8397EC77}" type="slidenum">
              <a:rPr lang="en-GB" smtClean="0"/>
              <a:t>24</a:t>
            </a:fld>
            <a:endParaRPr lang="en-GB"/>
          </a:p>
        </p:txBody>
      </p:sp>
    </p:spTree>
    <p:extLst>
      <p:ext uri="{BB962C8B-B14F-4D97-AF65-F5344CB8AC3E}">
        <p14:creationId xmlns:p14="http://schemas.microsoft.com/office/powerpoint/2010/main" val="1678328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Further research in the upper limbs, in the movements of novices, and in the relevance of the feedback system</a:t>
            </a:r>
          </a:p>
          <a:p>
            <a:pPr marL="171450" indent="-171450">
              <a:buFont typeface="Arial" panose="020B0604020202020204" pitchFamily="34" charset="0"/>
              <a:buChar char="•"/>
            </a:pPr>
            <a:r>
              <a:rPr lang="en-GB" dirty="0"/>
              <a:t>Promising steps made towards implementing a complete feedback and training system and revolutionising neurosurgical skill acquisition</a:t>
            </a:r>
          </a:p>
          <a:p>
            <a:r>
              <a:rPr lang="en-GB" dirty="0"/>
              <a:t>Percentage of improvement from </a:t>
            </a:r>
            <a:r>
              <a:rPr lang="en-GB" dirty="0" err="1"/>
              <a:t>mairal</a:t>
            </a:r>
            <a:endParaRPr lang="en-GB" dirty="0"/>
          </a:p>
        </p:txBody>
      </p:sp>
      <p:sp>
        <p:nvSpPr>
          <p:cNvPr id="4" name="Slide Number Placeholder 3"/>
          <p:cNvSpPr>
            <a:spLocks noGrp="1"/>
          </p:cNvSpPr>
          <p:nvPr>
            <p:ph type="sldNum" sz="quarter" idx="5"/>
          </p:nvPr>
        </p:nvSpPr>
        <p:spPr/>
        <p:txBody>
          <a:bodyPr/>
          <a:lstStyle/>
          <a:p>
            <a:fld id="{67C28C99-4C9C-4977-A17A-331E8397EC77}" type="slidenum">
              <a:rPr lang="en-GB" smtClean="0"/>
              <a:t>25</a:t>
            </a:fld>
            <a:endParaRPr lang="en-GB"/>
          </a:p>
        </p:txBody>
      </p:sp>
    </p:spTree>
    <p:extLst>
      <p:ext uri="{BB962C8B-B14F-4D97-AF65-F5344CB8AC3E}">
        <p14:creationId xmlns:p14="http://schemas.microsoft.com/office/powerpoint/2010/main" val="3543737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C28C99-4C9C-4977-A17A-331E8397EC77}" type="slidenum">
              <a:rPr lang="en-GB" smtClean="0"/>
              <a:t>27</a:t>
            </a:fld>
            <a:endParaRPr lang="en-GB"/>
          </a:p>
        </p:txBody>
      </p:sp>
    </p:spTree>
    <p:extLst>
      <p:ext uri="{BB962C8B-B14F-4D97-AF65-F5344CB8AC3E}">
        <p14:creationId xmlns:p14="http://schemas.microsoft.com/office/powerpoint/2010/main" val="2984931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C28C99-4C9C-4977-A17A-331E8397EC77}" type="slidenum">
              <a:rPr lang="en-GB" smtClean="0"/>
              <a:t>3</a:t>
            </a:fld>
            <a:endParaRPr lang="en-GB"/>
          </a:p>
        </p:txBody>
      </p:sp>
    </p:spTree>
    <p:extLst>
      <p:ext uri="{BB962C8B-B14F-4D97-AF65-F5344CB8AC3E}">
        <p14:creationId xmlns:p14="http://schemas.microsoft.com/office/powerpoint/2010/main" val="2545246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 table after</a:t>
            </a:r>
          </a:p>
        </p:txBody>
      </p:sp>
      <p:sp>
        <p:nvSpPr>
          <p:cNvPr id="4" name="Slide Number Placeholder 3"/>
          <p:cNvSpPr>
            <a:spLocks noGrp="1"/>
          </p:cNvSpPr>
          <p:nvPr>
            <p:ph type="sldNum" sz="quarter" idx="5"/>
          </p:nvPr>
        </p:nvSpPr>
        <p:spPr/>
        <p:txBody>
          <a:bodyPr/>
          <a:lstStyle/>
          <a:p>
            <a:fld id="{67C28C99-4C9C-4977-A17A-331E8397EC77}" type="slidenum">
              <a:rPr lang="en-GB" smtClean="0"/>
              <a:t>29</a:t>
            </a:fld>
            <a:endParaRPr lang="en-GB"/>
          </a:p>
        </p:txBody>
      </p:sp>
    </p:spTree>
    <p:extLst>
      <p:ext uri="{BB962C8B-B14F-4D97-AF65-F5344CB8AC3E}">
        <p14:creationId xmlns:p14="http://schemas.microsoft.com/office/powerpoint/2010/main" val="928805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 table after</a:t>
            </a:r>
          </a:p>
        </p:txBody>
      </p:sp>
      <p:sp>
        <p:nvSpPr>
          <p:cNvPr id="4" name="Slide Number Placeholder 3"/>
          <p:cNvSpPr>
            <a:spLocks noGrp="1"/>
          </p:cNvSpPr>
          <p:nvPr>
            <p:ph type="sldNum" sz="quarter" idx="5"/>
          </p:nvPr>
        </p:nvSpPr>
        <p:spPr/>
        <p:txBody>
          <a:bodyPr/>
          <a:lstStyle/>
          <a:p>
            <a:fld id="{67C28C99-4C9C-4977-A17A-331E8397EC77}" type="slidenum">
              <a:rPr lang="en-GB" smtClean="0"/>
              <a:t>33</a:t>
            </a:fld>
            <a:endParaRPr lang="en-GB"/>
          </a:p>
        </p:txBody>
      </p:sp>
    </p:spTree>
    <p:extLst>
      <p:ext uri="{BB962C8B-B14F-4D97-AF65-F5344CB8AC3E}">
        <p14:creationId xmlns:p14="http://schemas.microsoft.com/office/powerpoint/2010/main" val="4278274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 table after</a:t>
            </a:r>
          </a:p>
        </p:txBody>
      </p:sp>
      <p:sp>
        <p:nvSpPr>
          <p:cNvPr id="4" name="Slide Number Placeholder 3"/>
          <p:cNvSpPr>
            <a:spLocks noGrp="1"/>
          </p:cNvSpPr>
          <p:nvPr>
            <p:ph type="sldNum" sz="quarter" idx="5"/>
          </p:nvPr>
        </p:nvSpPr>
        <p:spPr/>
        <p:txBody>
          <a:bodyPr/>
          <a:lstStyle/>
          <a:p>
            <a:fld id="{67C28C99-4C9C-4977-A17A-331E8397EC77}" type="slidenum">
              <a:rPr lang="en-GB" smtClean="0"/>
              <a:t>34</a:t>
            </a:fld>
            <a:endParaRPr lang="en-GB"/>
          </a:p>
        </p:txBody>
      </p:sp>
    </p:spTree>
    <p:extLst>
      <p:ext uri="{BB962C8B-B14F-4D97-AF65-F5344CB8AC3E}">
        <p14:creationId xmlns:p14="http://schemas.microsoft.com/office/powerpoint/2010/main" val="14224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C28C99-4C9C-4977-A17A-331E8397EC77}" type="slidenum">
              <a:rPr lang="en-GB" smtClean="0"/>
              <a:t>4</a:t>
            </a:fld>
            <a:endParaRPr lang="en-GB"/>
          </a:p>
        </p:txBody>
      </p:sp>
    </p:spTree>
    <p:extLst>
      <p:ext uri="{BB962C8B-B14F-4D97-AF65-F5344CB8AC3E}">
        <p14:creationId xmlns:p14="http://schemas.microsoft.com/office/powerpoint/2010/main" val="3035094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C28C99-4C9C-4977-A17A-331E8397EC77}" type="slidenum">
              <a:rPr lang="en-GB" smtClean="0"/>
              <a:t>5</a:t>
            </a:fld>
            <a:endParaRPr lang="en-GB"/>
          </a:p>
        </p:txBody>
      </p:sp>
    </p:spTree>
    <p:extLst>
      <p:ext uri="{BB962C8B-B14F-4D97-AF65-F5344CB8AC3E}">
        <p14:creationId xmlns:p14="http://schemas.microsoft.com/office/powerpoint/2010/main" val="1949352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 table after</a:t>
            </a:r>
          </a:p>
        </p:txBody>
      </p:sp>
      <p:sp>
        <p:nvSpPr>
          <p:cNvPr id="4" name="Slide Number Placeholder 3"/>
          <p:cNvSpPr>
            <a:spLocks noGrp="1"/>
          </p:cNvSpPr>
          <p:nvPr>
            <p:ph type="sldNum" sz="quarter" idx="5"/>
          </p:nvPr>
        </p:nvSpPr>
        <p:spPr/>
        <p:txBody>
          <a:bodyPr/>
          <a:lstStyle/>
          <a:p>
            <a:fld id="{67C28C99-4C9C-4977-A17A-331E8397EC77}" type="slidenum">
              <a:rPr lang="en-GB" smtClean="0"/>
              <a:t>6</a:t>
            </a:fld>
            <a:endParaRPr lang="en-GB"/>
          </a:p>
        </p:txBody>
      </p:sp>
    </p:spTree>
    <p:extLst>
      <p:ext uri="{BB962C8B-B14F-4D97-AF65-F5344CB8AC3E}">
        <p14:creationId xmlns:p14="http://schemas.microsoft.com/office/powerpoint/2010/main" val="1740000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 table after</a:t>
            </a:r>
          </a:p>
        </p:txBody>
      </p:sp>
      <p:sp>
        <p:nvSpPr>
          <p:cNvPr id="4" name="Slide Number Placeholder 3"/>
          <p:cNvSpPr>
            <a:spLocks noGrp="1"/>
          </p:cNvSpPr>
          <p:nvPr>
            <p:ph type="sldNum" sz="quarter" idx="5"/>
          </p:nvPr>
        </p:nvSpPr>
        <p:spPr/>
        <p:txBody>
          <a:bodyPr/>
          <a:lstStyle/>
          <a:p>
            <a:fld id="{67C28C99-4C9C-4977-A17A-331E8397EC77}" type="slidenum">
              <a:rPr lang="en-GB" smtClean="0"/>
              <a:t>7</a:t>
            </a:fld>
            <a:endParaRPr lang="en-GB"/>
          </a:p>
        </p:txBody>
      </p:sp>
    </p:spTree>
    <p:extLst>
      <p:ext uri="{BB962C8B-B14F-4D97-AF65-F5344CB8AC3E}">
        <p14:creationId xmlns:p14="http://schemas.microsoft.com/office/powerpoint/2010/main" val="2620076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 table after</a:t>
            </a:r>
          </a:p>
        </p:txBody>
      </p:sp>
      <p:sp>
        <p:nvSpPr>
          <p:cNvPr id="4" name="Slide Number Placeholder 3"/>
          <p:cNvSpPr>
            <a:spLocks noGrp="1"/>
          </p:cNvSpPr>
          <p:nvPr>
            <p:ph type="sldNum" sz="quarter" idx="5"/>
          </p:nvPr>
        </p:nvSpPr>
        <p:spPr/>
        <p:txBody>
          <a:bodyPr/>
          <a:lstStyle/>
          <a:p>
            <a:fld id="{67C28C99-4C9C-4977-A17A-331E8397EC77}" type="slidenum">
              <a:rPr lang="en-GB" smtClean="0"/>
              <a:t>8</a:t>
            </a:fld>
            <a:endParaRPr lang="en-GB"/>
          </a:p>
        </p:txBody>
      </p:sp>
    </p:spTree>
    <p:extLst>
      <p:ext uri="{BB962C8B-B14F-4D97-AF65-F5344CB8AC3E}">
        <p14:creationId xmlns:p14="http://schemas.microsoft.com/office/powerpoint/2010/main" val="2332215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 table after</a:t>
            </a:r>
          </a:p>
        </p:txBody>
      </p:sp>
      <p:sp>
        <p:nvSpPr>
          <p:cNvPr id="4" name="Slide Number Placeholder 3"/>
          <p:cNvSpPr>
            <a:spLocks noGrp="1"/>
          </p:cNvSpPr>
          <p:nvPr>
            <p:ph type="sldNum" sz="quarter" idx="5"/>
          </p:nvPr>
        </p:nvSpPr>
        <p:spPr/>
        <p:txBody>
          <a:bodyPr/>
          <a:lstStyle/>
          <a:p>
            <a:fld id="{67C28C99-4C9C-4977-A17A-331E8397EC77}" type="slidenum">
              <a:rPr lang="en-GB" smtClean="0"/>
              <a:t>11</a:t>
            </a:fld>
            <a:endParaRPr lang="en-GB"/>
          </a:p>
        </p:txBody>
      </p:sp>
    </p:spTree>
    <p:extLst>
      <p:ext uri="{BB962C8B-B14F-4D97-AF65-F5344CB8AC3E}">
        <p14:creationId xmlns:p14="http://schemas.microsoft.com/office/powerpoint/2010/main" val="3932089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 table after</a:t>
            </a:r>
          </a:p>
        </p:txBody>
      </p:sp>
      <p:sp>
        <p:nvSpPr>
          <p:cNvPr id="4" name="Slide Number Placeholder 3"/>
          <p:cNvSpPr>
            <a:spLocks noGrp="1"/>
          </p:cNvSpPr>
          <p:nvPr>
            <p:ph type="sldNum" sz="quarter" idx="5"/>
          </p:nvPr>
        </p:nvSpPr>
        <p:spPr/>
        <p:txBody>
          <a:bodyPr/>
          <a:lstStyle/>
          <a:p>
            <a:fld id="{67C28C99-4C9C-4977-A17A-331E8397EC77}" type="slidenum">
              <a:rPr lang="en-GB" smtClean="0"/>
              <a:t>12</a:t>
            </a:fld>
            <a:endParaRPr lang="en-GB"/>
          </a:p>
        </p:txBody>
      </p:sp>
    </p:spTree>
    <p:extLst>
      <p:ext uri="{BB962C8B-B14F-4D97-AF65-F5344CB8AC3E}">
        <p14:creationId xmlns:p14="http://schemas.microsoft.com/office/powerpoint/2010/main" val="2178728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2"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2" y="5463522"/>
            <a:ext cx="8986580" cy="650311"/>
          </a:xfrm>
        </p:spPr>
        <p:txBody>
          <a:bodyPr>
            <a:normAutofit/>
          </a:bodyPr>
          <a:lstStyle>
            <a:lvl1pPr marL="0" indent="0" algn="l">
              <a:lnSpc>
                <a:spcPct val="100000"/>
              </a:lnSpc>
              <a:buNone/>
              <a:defRPr sz="1800"/>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D3246930-6EED-465A-B3FF-AD070CF650FD}" type="datetime1">
              <a:rPr lang="en-US" smtClean="0"/>
              <a:t>6/22/2022</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061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9EB81CD6-660A-4BE9-BACF-C3AD85CE6CDD}" type="datetime1">
              <a:rPr lang="en-US" smtClean="0"/>
              <a:t>6/22/2022</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183156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6"/>
            <a:ext cx="2476500"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1" y="870626"/>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8AE862C9-2047-44A5-BB65-F32E020F050E}" type="datetime1">
              <a:rPr lang="en-US" smtClean="0"/>
              <a:t>6/22/2022</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570677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EE524D27-7819-429C-94A8-79350519FB83}" type="datetime1">
              <a:rPr lang="en-US" smtClean="0"/>
              <a:t>6/22/2022</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lvl1pPr>
              <a:defRPr sz="1800">
                <a:solidFill>
                  <a:schemeClr val="bg2"/>
                </a:solidFill>
                <a:latin typeface="Quire Sans Light" panose="020B0302040400020003" pitchFamily="34" charset="0"/>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95356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2999" y="1709738"/>
            <a:ext cx="8520953"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2999" y="4589466"/>
            <a:ext cx="8520953" cy="813266"/>
          </a:xfrm>
        </p:spPr>
        <p:txBody>
          <a:bodyPr>
            <a:normAutofit/>
          </a:bodyPr>
          <a:lstStyle>
            <a:lvl1pPr marL="0" indent="0">
              <a:buNone/>
              <a:defRPr sz="1800">
                <a:solidFill>
                  <a:schemeClr val="tx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E9C7D316-40EE-42FE-896A-ACE7551A8298}" type="datetime1">
              <a:rPr lang="en-US" smtClean="0"/>
              <a:t>6/22/2022</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486529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1" y="2339502"/>
            <a:ext cx="4798980"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19" y="2339502"/>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5EDD8424-1649-4986-955C-A72A5AE6D12B}" type="datetime1">
              <a:rPr lang="en-US" smtClean="0"/>
              <a:t>6/22/2022</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862602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1" y="1133273"/>
            <a:ext cx="9905998"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2"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9" y="2067127"/>
            <a:ext cx="4798981" cy="710119"/>
          </a:xfrm>
        </p:spPr>
        <p:txBody>
          <a:bodyPr anchor="b">
            <a:normAutofit/>
          </a:bodyPr>
          <a:lstStyle>
            <a:lvl1pPr marL="0" indent="0">
              <a:buNone/>
              <a:defRPr sz="2000" b="0" cap="all" spc="300" baseline="0"/>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21" y="2864795"/>
            <a:ext cx="4798981"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FDCDDE1C-5857-43BD-AEAA-543F95FD0A3D}" type="datetime1">
              <a:rPr lang="en-US" smtClean="0"/>
              <a:t>6/22/2022</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360932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299" y="1322616"/>
            <a:ext cx="8175172"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5B965EBE-865D-47CB-804B-1E83BBB49BF1}" type="datetime1">
              <a:rPr lang="en-US" smtClean="0"/>
              <a:t>6/22/2022</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05100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1E6485CD-04E9-4E32-B121-834C5B59C2B8}" type="datetime1">
              <a:rPr lang="en-US" smtClean="0"/>
              <a:t>6/22/2022</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91932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2" y="1600200"/>
            <a:ext cx="3932236"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2"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2" y="3662465"/>
            <a:ext cx="3932236" cy="2206523"/>
          </a:xfrm>
        </p:spPr>
        <p:txBody>
          <a:bodyPr/>
          <a:lstStyle>
            <a:lvl1pPr marL="0" indent="0">
              <a:buNone/>
              <a:defRPr sz="1600" i="1"/>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8E1162F5-5F0A-4E6B-9661-DADE0BDAE5DF}" type="datetime1">
              <a:rPr lang="en-US" smtClean="0"/>
              <a:t>6/22/2022</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626533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5" y="987425"/>
            <a:ext cx="5535387"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DC4FB06F-55D3-4568-AA40-F8D7882578C7}" type="datetime1">
              <a:rPr lang="en-US" smtClean="0"/>
              <a:t>6/22/2022</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2134346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70" y="4070879"/>
            <a:ext cx="2442732"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1" y="1"/>
            <a:ext cx="2442732"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1" y="872935"/>
            <a:ext cx="9905998"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1" y="2332026"/>
            <a:ext cx="9905998"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1"/>
            <a:ext cx="3093396" cy="365125"/>
          </a:xfrm>
          <a:prstGeom prst="rect">
            <a:avLst/>
          </a:prstGeom>
        </p:spPr>
        <p:txBody>
          <a:bodyPr vert="horz" lIns="91440" tIns="45720" rIns="91440" bIns="45720" rtlCol="0" anchor="ctr"/>
          <a:lstStyle>
            <a:lvl1pPr algn="r">
              <a:defRPr sz="1050">
                <a:solidFill>
                  <a:schemeClr val="tx1"/>
                </a:solidFill>
              </a:defRPr>
            </a:lvl1pPr>
          </a:lstStyle>
          <a:p>
            <a:fld id="{181D56F3-D444-4F49-873F-ECDD39E565B9}" type="datetime1">
              <a:rPr lang="en-US" smtClean="0"/>
              <a:t>6/22/2022</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1" y="6356351"/>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1"/>
            <a:ext cx="625813" cy="365125"/>
          </a:xfrm>
          <a:prstGeom prst="rect">
            <a:avLst/>
          </a:prstGeom>
        </p:spPr>
        <p:txBody>
          <a:bodyPr vert="horz" lIns="91440" tIns="45720" rIns="91440" bIns="45720" rtlCol="0" anchor="ctr"/>
          <a:lstStyle>
            <a:lvl1pPr algn="r">
              <a:defRPr sz="1400">
                <a:solidFill>
                  <a:schemeClr val="bg2"/>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677431142"/>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hdr="0" ftr="0" dt="0"/>
  <p:txStyles>
    <p:titleStyle>
      <a:lvl1pPr algn="l" defTabSz="914411"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3" indent="-228603" algn="l" defTabSz="914411"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3" indent="0" algn="l" defTabSz="914411" rtl="0" eaLnBrk="1" latinLnBrk="0" hangingPunct="1">
        <a:lnSpc>
          <a:spcPct val="120000"/>
        </a:lnSpc>
        <a:spcBef>
          <a:spcPts val="500"/>
        </a:spcBef>
        <a:buFontTx/>
        <a:buNone/>
        <a:defRPr sz="1800" i="1" kern="1200">
          <a:solidFill>
            <a:schemeClr val="tx1"/>
          </a:solidFill>
          <a:latin typeface="+mn-lt"/>
          <a:ea typeface="+mn-ea"/>
          <a:cs typeface="+mn-cs"/>
        </a:defRPr>
      </a:lvl2pPr>
      <a:lvl3pPr marL="457206" indent="-228603" algn="l" defTabSz="914411"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6" indent="0" algn="l" defTabSz="914411" rtl="0" eaLnBrk="1" latinLnBrk="0" hangingPunct="1">
        <a:lnSpc>
          <a:spcPct val="120000"/>
        </a:lnSpc>
        <a:spcBef>
          <a:spcPts val="500"/>
        </a:spcBef>
        <a:buFontTx/>
        <a:buNone/>
        <a:defRPr sz="1400" i="1" kern="1200">
          <a:solidFill>
            <a:schemeClr val="tx1"/>
          </a:solidFill>
          <a:latin typeface="+mn-lt"/>
          <a:ea typeface="+mn-ea"/>
          <a:cs typeface="+mn-cs"/>
        </a:defRPr>
      </a:lvl4pPr>
      <a:lvl5pPr marL="731529" indent="-228603" algn="l" defTabSz="914411"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0C04237-153A-4A4F-A7E9-6926B66F8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3" descr="Scan of a human brain in a neurology clinic">
            <a:extLst>
              <a:ext uri="{FF2B5EF4-FFF2-40B4-BE49-F238E27FC236}">
                <a16:creationId xmlns:a16="http://schemas.microsoft.com/office/drawing/2014/main" id="{FB3E3D79-82F0-41DA-AA35-C19E8CA9312A}"/>
              </a:ext>
            </a:extLst>
          </p:cNvPr>
          <p:cNvPicPr>
            <a:picLocks noChangeAspect="1"/>
          </p:cNvPicPr>
          <p:nvPr/>
        </p:nvPicPr>
        <p:blipFill rotWithShape="1">
          <a:blip r:embed="rId2"/>
          <a:srcRect t="15654" b="9346"/>
          <a:stretch/>
        </p:blipFill>
        <p:spPr>
          <a:xfrm>
            <a:off x="21" y="11"/>
            <a:ext cx="12191979" cy="6857989"/>
          </a:xfrm>
          <a:prstGeom prst="rect">
            <a:avLst/>
          </a:prstGeom>
        </p:spPr>
      </p:pic>
      <p:sp>
        <p:nvSpPr>
          <p:cNvPr id="35" name="Freeform: Shape 34">
            <a:extLst>
              <a:ext uri="{FF2B5EF4-FFF2-40B4-BE49-F238E27FC236}">
                <a16:creationId xmlns:a16="http://schemas.microsoft.com/office/drawing/2014/main" id="{D19975AA-D532-4570-9193-6482D3F22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2235450" y="-2235450"/>
            <a:ext cx="6858000" cy="11328901"/>
          </a:xfrm>
          <a:custGeom>
            <a:avLst/>
            <a:gdLst>
              <a:gd name="connsiteX0" fmla="*/ 0 w 6858000"/>
              <a:gd name="connsiteY0" fmla="*/ 2229335 h 11328901"/>
              <a:gd name="connsiteX1" fmla="*/ 0 w 6858000"/>
              <a:gd name="connsiteY1" fmla="*/ 0 h 11328901"/>
              <a:gd name="connsiteX2" fmla="*/ 6858000 w 6858000"/>
              <a:gd name="connsiteY2" fmla="*/ 6010593 h 11328901"/>
              <a:gd name="connsiteX3" fmla="*/ 6858000 w 6858000"/>
              <a:gd name="connsiteY3" fmla="*/ 6052915 h 11328901"/>
              <a:gd name="connsiteX4" fmla="*/ 6858000 w 6858000"/>
              <a:gd name="connsiteY4" fmla="*/ 6052915 h 11328901"/>
              <a:gd name="connsiteX5" fmla="*/ 6858000 w 6858000"/>
              <a:gd name="connsiteY5" fmla="*/ 9053844 h 11328901"/>
              <a:gd name="connsiteX6" fmla="*/ 6858000 w 6858000"/>
              <a:gd name="connsiteY6" fmla="*/ 11328901 h 11328901"/>
              <a:gd name="connsiteX7" fmla="*/ 1 w 6858000"/>
              <a:gd name="connsiteY7" fmla="*/ 11328901 h 11328901"/>
              <a:gd name="connsiteX8" fmla="*/ 1 w 6858000"/>
              <a:gd name="connsiteY8" fmla="*/ 9359065 h 11328901"/>
              <a:gd name="connsiteX9" fmla="*/ 0 w 6858000"/>
              <a:gd name="connsiteY9" fmla="*/ 9359065 h 11328901"/>
              <a:gd name="connsiteX10" fmla="*/ 0 w 6858000"/>
              <a:gd name="connsiteY10" fmla="*/ 6535740 h 11328901"/>
              <a:gd name="connsiteX11" fmla="*/ 1 w 6858000"/>
              <a:gd name="connsiteY11" fmla="*/ 6535740 h 11328901"/>
              <a:gd name="connsiteX12" fmla="*/ 1 w 6858000"/>
              <a:gd name="connsiteY12" fmla="*/ 2229336 h 1132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11328901">
                <a:moveTo>
                  <a:pt x="0" y="2229335"/>
                </a:moveTo>
                <a:lnTo>
                  <a:pt x="0" y="0"/>
                </a:lnTo>
                <a:lnTo>
                  <a:pt x="6858000" y="6010593"/>
                </a:lnTo>
                <a:lnTo>
                  <a:pt x="6858000" y="6052915"/>
                </a:lnTo>
                <a:lnTo>
                  <a:pt x="6858000" y="6052915"/>
                </a:lnTo>
                <a:lnTo>
                  <a:pt x="6858000" y="9053844"/>
                </a:lnTo>
                <a:lnTo>
                  <a:pt x="6858000" y="11328901"/>
                </a:lnTo>
                <a:lnTo>
                  <a:pt x="1" y="11328901"/>
                </a:lnTo>
                <a:lnTo>
                  <a:pt x="1" y="9359065"/>
                </a:lnTo>
                <a:lnTo>
                  <a:pt x="0" y="9359065"/>
                </a:lnTo>
                <a:lnTo>
                  <a:pt x="0" y="6535740"/>
                </a:lnTo>
                <a:lnTo>
                  <a:pt x="1" y="6535740"/>
                </a:lnTo>
                <a:lnTo>
                  <a:pt x="1" y="2229336"/>
                </a:lnTo>
                <a:close/>
              </a:path>
            </a:pathLst>
          </a:cu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7CA8974-7BA7-4828-89E2-6DAD7353B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3855" y="1544348"/>
            <a:ext cx="4676439" cy="5313651"/>
          </a:xfrm>
          <a:custGeom>
            <a:avLst/>
            <a:gdLst>
              <a:gd name="connsiteX0" fmla="*/ 6846874 w 6846874"/>
              <a:gd name="connsiteY0" fmla="*/ 3021586 h 3021586"/>
              <a:gd name="connsiteX1" fmla="*/ 0 w 6846874"/>
              <a:gd name="connsiteY1" fmla="*/ 3021585 h 3021586"/>
              <a:gd name="connsiteX2" fmla="*/ 3399286 w 6846874"/>
              <a:gd name="connsiteY2" fmla="*/ 0 h 3021586"/>
              <a:gd name="connsiteX0" fmla="*/ 6846874 w 6846874"/>
              <a:gd name="connsiteY0" fmla="*/ 3016405 h 3016405"/>
              <a:gd name="connsiteX1" fmla="*/ 0 w 6846874"/>
              <a:gd name="connsiteY1" fmla="*/ 3016404 h 3016405"/>
              <a:gd name="connsiteX2" fmla="*/ 3425190 w 6846874"/>
              <a:gd name="connsiteY2" fmla="*/ 0 h 3016405"/>
              <a:gd name="connsiteX3" fmla="*/ 6846874 w 6846874"/>
              <a:gd name="connsiteY3" fmla="*/ 3016405 h 3016405"/>
              <a:gd name="connsiteX0" fmla="*/ 6846874 w 6846874"/>
              <a:gd name="connsiteY0" fmla="*/ 3055286 h 3055286"/>
              <a:gd name="connsiteX1" fmla="*/ 0 w 6846874"/>
              <a:gd name="connsiteY1" fmla="*/ 3055285 h 3055286"/>
              <a:gd name="connsiteX2" fmla="*/ 3425190 w 6846874"/>
              <a:gd name="connsiteY2" fmla="*/ 0 h 3055286"/>
              <a:gd name="connsiteX3" fmla="*/ 6846874 w 6846874"/>
              <a:gd name="connsiteY3" fmla="*/ 3055286 h 3055286"/>
              <a:gd name="connsiteX0" fmla="*/ 6846874 w 6846874"/>
              <a:gd name="connsiteY0" fmla="*/ 5422604 h 5422604"/>
              <a:gd name="connsiteX1" fmla="*/ 0 w 6846874"/>
              <a:gd name="connsiteY1" fmla="*/ 5422603 h 5422604"/>
              <a:gd name="connsiteX2" fmla="*/ 6839561 w 6846874"/>
              <a:gd name="connsiteY2" fmla="*/ 0 h 5422604"/>
              <a:gd name="connsiteX3" fmla="*/ 6846874 w 6846874"/>
              <a:gd name="connsiteY3" fmla="*/ 5422604 h 5422604"/>
            </a:gdLst>
            <a:ahLst/>
            <a:cxnLst>
              <a:cxn ang="0">
                <a:pos x="connsiteX0" y="connsiteY0"/>
              </a:cxn>
              <a:cxn ang="0">
                <a:pos x="connsiteX1" y="connsiteY1"/>
              </a:cxn>
              <a:cxn ang="0">
                <a:pos x="connsiteX2" y="connsiteY2"/>
              </a:cxn>
              <a:cxn ang="0">
                <a:pos x="connsiteX3" y="connsiteY3"/>
              </a:cxn>
            </a:cxnLst>
            <a:rect l="l" t="t" r="r" b="b"/>
            <a:pathLst>
              <a:path w="6846874" h="5422604">
                <a:moveTo>
                  <a:pt x="6846874" y="5422604"/>
                </a:moveTo>
                <a:lnTo>
                  <a:pt x="0" y="5422603"/>
                </a:lnTo>
                <a:lnTo>
                  <a:pt x="6839561" y="0"/>
                </a:lnTo>
                <a:cubicBezTo>
                  <a:pt x="6841999" y="1807535"/>
                  <a:pt x="6844436" y="3615069"/>
                  <a:pt x="6846874" y="5422604"/>
                </a:cubicBez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90F7A939-EB0B-4B81-AAC3-FC41E51DAD96}"/>
              </a:ext>
            </a:extLst>
          </p:cNvPr>
          <p:cNvSpPr>
            <a:spLocks noGrp="1"/>
          </p:cNvSpPr>
          <p:nvPr>
            <p:ph type="ctrTitle"/>
          </p:nvPr>
        </p:nvSpPr>
        <p:spPr>
          <a:xfrm>
            <a:off x="1143001" y="1181101"/>
            <a:ext cx="6657108" cy="2832404"/>
          </a:xfrm>
        </p:spPr>
        <p:txBody>
          <a:bodyPr>
            <a:normAutofit/>
          </a:bodyPr>
          <a:lstStyle/>
          <a:p>
            <a:r>
              <a:rPr lang="en-GB" dirty="0">
                <a:solidFill>
                  <a:srgbClr val="FFFFFF"/>
                </a:solidFill>
                <a:latin typeface="Quire Sans Light" panose="020B0302040400020003" pitchFamily="34" charset="0"/>
              </a:rPr>
              <a:t>Behaviour</a:t>
            </a:r>
            <a:r>
              <a:rPr lang="es-ES" dirty="0">
                <a:solidFill>
                  <a:srgbClr val="FFFFFF"/>
                </a:solidFill>
                <a:latin typeface="Quire Sans Light" panose="020B0302040400020003" pitchFamily="34" charset="0"/>
              </a:rPr>
              <a:t> </a:t>
            </a:r>
            <a:r>
              <a:rPr lang="en-GB" dirty="0">
                <a:solidFill>
                  <a:srgbClr val="FFFFFF"/>
                </a:solidFill>
                <a:latin typeface="Quire Sans Light" panose="020B0302040400020003" pitchFamily="34" charset="0"/>
              </a:rPr>
              <a:t>Analytics</a:t>
            </a:r>
            <a:r>
              <a:rPr lang="es-ES" dirty="0">
                <a:solidFill>
                  <a:srgbClr val="FFFFFF"/>
                </a:solidFill>
                <a:latin typeface="Quire Sans Light" panose="020B0302040400020003" pitchFamily="34" charset="0"/>
              </a:rPr>
              <a:t> in </a:t>
            </a:r>
            <a:r>
              <a:rPr lang="en-GB" dirty="0">
                <a:solidFill>
                  <a:srgbClr val="FFFFFF"/>
                </a:solidFill>
                <a:latin typeface="Quire Sans Light" panose="020B0302040400020003" pitchFamily="34" charset="0"/>
              </a:rPr>
              <a:t>neurosurgery</a:t>
            </a:r>
          </a:p>
        </p:txBody>
      </p:sp>
      <p:sp>
        <p:nvSpPr>
          <p:cNvPr id="3" name="Subtítulo 2">
            <a:extLst>
              <a:ext uri="{FF2B5EF4-FFF2-40B4-BE49-F238E27FC236}">
                <a16:creationId xmlns:a16="http://schemas.microsoft.com/office/drawing/2014/main" id="{0E3144BD-A665-4590-A288-ABC4DE1C960F}"/>
              </a:ext>
            </a:extLst>
          </p:cNvPr>
          <p:cNvSpPr>
            <a:spLocks noGrp="1"/>
          </p:cNvSpPr>
          <p:nvPr>
            <p:ph type="subTitle" idx="1"/>
          </p:nvPr>
        </p:nvSpPr>
        <p:spPr>
          <a:xfrm>
            <a:off x="1143001" y="4442909"/>
            <a:ext cx="4122137" cy="1810746"/>
          </a:xfrm>
        </p:spPr>
        <p:txBody>
          <a:bodyPr anchor="b">
            <a:normAutofit/>
          </a:bodyPr>
          <a:lstStyle/>
          <a:p>
            <a:r>
              <a:rPr lang="en-GB" noProof="1">
                <a:solidFill>
                  <a:srgbClr val="FFFFFF"/>
                </a:solidFill>
                <a:latin typeface="Quire Sans Light" panose="020B0302040400020003" pitchFamily="34" charset="0"/>
              </a:rPr>
              <a:t>Abdullah Rehman</a:t>
            </a:r>
            <a:endParaRPr lang="en-US" dirty="0">
              <a:latin typeface="Quire Sans Light" panose="020B0302040400020003" pitchFamily="34" charset="0"/>
            </a:endParaRPr>
          </a:p>
          <a:p>
            <a:r>
              <a:rPr lang="en-GB" sz="1400" noProof="1">
                <a:solidFill>
                  <a:srgbClr val="FFFFFF"/>
                </a:solidFill>
                <a:latin typeface="Quire Sans Light" panose="020B0302040400020003" pitchFamily="34" charset="0"/>
              </a:rPr>
              <a:t>MEng Project</a:t>
            </a:r>
          </a:p>
          <a:p>
            <a:r>
              <a:rPr lang="en-GB" sz="1400" noProof="1">
                <a:solidFill>
                  <a:srgbClr val="FFFFFF"/>
                </a:solidFill>
                <a:latin typeface="Quire Sans Light" panose="020B0302040400020003" pitchFamily="34" charset="0"/>
              </a:rPr>
              <a:t>Brain &amp; Behaviour Lab</a:t>
            </a:r>
          </a:p>
          <a:p>
            <a:r>
              <a:rPr lang="en-GB" sz="1400" noProof="1">
                <a:solidFill>
                  <a:srgbClr val="FFFFFF"/>
                </a:solidFill>
                <a:latin typeface="Quire Sans Light" panose="020B0302040400020003" pitchFamily="34" charset="0"/>
              </a:rPr>
              <a:t>Supervisor: Prof. Aldo Faisal</a:t>
            </a:r>
          </a:p>
          <a:p>
            <a:r>
              <a:rPr lang="en-GB" sz="1400" noProof="1">
                <a:solidFill>
                  <a:srgbClr val="FFFFFF"/>
                </a:solidFill>
                <a:latin typeface="Quire Sans Light" panose="020B0302040400020003" pitchFamily="34" charset="0"/>
              </a:rPr>
              <a:t>Co-supervisor: Dr. Amr Nimer</a:t>
            </a:r>
            <a:endParaRPr lang="en-GB" sz="1400" dirty="0">
              <a:latin typeface="Quire Sans Light" panose="020B0302040400020003" pitchFamily="34" charset="0"/>
            </a:endParaRPr>
          </a:p>
        </p:txBody>
      </p:sp>
      <p:sp>
        <p:nvSpPr>
          <p:cNvPr id="6" name="Slide Number Placeholder 5">
            <a:extLst>
              <a:ext uri="{FF2B5EF4-FFF2-40B4-BE49-F238E27FC236}">
                <a16:creationId xmlns:a16="http://schemas.microsoft.com/office/drawing/2014/main" id="{A280D8B0-93C2-5320-6F5E-1975AB6269E6}"/>
              </a:ext>
            </a:extLst>
          </p:cNvPr>
          <p:cNvSpPr>
            <a:spLocks noGrp="1"/>
          </p:cNvSpPr>
          <p:nvPr>
            <p:ph type="sldNum" sz="quarter" idx="12"/>
          </p:nvPr>
        </p:nvSpPr>
        <p:spPr/>
        <p:txBody>
          <a:bodyPr/>
          <a:lstStyle/>
          <a:p>
            <a:fld id="{C0722274-0FAA-4649-AA4E-4210F4F32167}" type="slidenum">
              <a:rPr lang="en-US" sz="1800" smtClean="0">
                <a:solidFill>
                  <a:schemeClr val="tx1"/>
                </a:solidFill>
                <a:latin typeface="Quire Sans Light" panose="020B0302040400020003" pitchFamily="34" charset="0"/>
              </a:rPr>
              <a:t>1</a:t>
            </a:fld>
            <a:endParaRPr lang="en-US" sz="1800" dirty="0">
              <a:solidFill>
                <a:schemeClr val="tx1"/>
              </a:solidFill>
              <a:latin typeface="Quire Sans Light" panose="020B0302040400020003" pitchFamily="34" charset="0"/>
            </a:endParaRPr>
          </a:p>
        </p:txBody>
      </p:sp>
    </p:spTree>
    <p:extLst>
      <p:ext uri="{BB962C8B-B14F-4D97-AF65-F5344CB8AC3E}">
        <p14:creationId xmlns:p14="http://schemas.microsoft.com/office/powerpoint/2010/main" val="176670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1B081F-E045-6354-F697-7FC26F5917D7}"/>
              </a:ext>
            </a:extLst>
          </p:cNvPr>
          <p:cNvSpPr>
            <a:spLocks noGrp="1"/>
          </p:cNvSpPr>
          <p:nvPr>
            <p:ph type="sldNum" sz="quarter" idx="12"/>
          </p:nvPr>
        </p:nvSpPr>
        <p:spPr/>
        <p:txBody>
          <a:bodyPr/>
          <a:lstStyle/>
          <a:p>
            <a:fld id="{C0722274-0FAA-4649-AA4E-4210F4F32167}" type="slidenum">
              <a:rPr lang="en-US" smtClean="0"/>
              <a:t>10</a:t>
            </a:fld>
            <a:endParaRPr lang="en-US"/>
          </a:p>
        </p:txBody>
      </p:sp>
      <p:sp>
        <p:nvSpPr>
          <p:cNvPr id="3" name="Rectangle 2">
            <a:extLst>
              <a:ext uri="{FF2B5EF4-FFF2-40B4-BE49-F238E27FC236}">
                <a16:creationId xmlns:a16="http://schemas.microsoft.com/office/drawing/2014/main" id="{4CBD7B81-A279-D91A-8434-4A6A014D8204}"/>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picture containing chart&#10;&#10;Description automatically generated">
            <a:extLst>
              <a:ext uri="{FF2B5EF4-FFF2-40B4-BE49-F238E27FC236}">
                <a16:creationId xmlns:a16="http://schemas.microsoft.com/office/drawing/2014/main" id="{C6DCA9BF-06EF-E18F-429D-7779F885B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407" y="0"/>
            <a:ext cx="10423186" cy="6838068"/>
          </a:xfrm>
          <a:prstGeom prst="rect">
            <a:avLst/>
          </a:prstGeom>
        </p:spPr>
      </p:pic>
    </p:spTree>
    <p:extLst>
      <p:ext uri="{BB962C8B-B14F-4D97-AF65-F5344CB8AC3E}">
        <p14:creationId xmlns:p14="http://schemas.microsoft.com/office/powerpoint/2010/main" val="3000747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294778-47A8-4EEF-9689-F6964D44D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BD2A511A-065F-489D-9CF0-FEF36143A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531806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F626582-88CC-4CA0-8BC6-94550FF9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17267" cy="6858000"/>
          </a:xfrm>
          <a:custGeom>
            <a:avLst/>
            <a:gdLst>
              <a:gd name="connsiteX0" fmla="*/ 0 w 11317267"/>
              <a:gd name="connsiteY0" fmla="*/ 0 h 6858000"/>
              <a:gd name="connsiteX1" fmla="*/ 11317267 w 11317267"/>
              <a:gd name="connsiteY1" fmla="*/ 0 h 6858000"/>
              <a:gd name="connsiteX2" fmla="*/ 5306679 w 11317267"/>
              <a:gd name="connsiteY2" fmla="*/ 6857996 h 6858000"/>
              <a:gd name="connsiteX3" fmla="*/ 5306677 w 11317267"/>
              <a:gd name="connsiteY3" fmla="*/ 6857998 h 6858000"/>
              <a:gd name="connsiteX4" fmla="*/ 5306675 w 11317267"/>
              <a:gd name="connsiteY4" fmla="*/ 6858000 h 6858000"/>
              <a:gd name="connsiteX5" fmla="*/ 0 w 1131726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7267" h="6858000">
                <a:moveTo>
                  <a:pt x="0" y="0"/>
                </a:moveTo>
                <a:lnTo>
                  <a:pt x="11317267" y="0"/>
                </a:lnTo>
                <a:lnTo>
                  <a:pt x="5306679" y="6857996"/>
                </a:lnTo>
                <a:cubicBezTo>
                  <a:pt x="5306679" y="6857997"/>
                  <a:pt x="5306677" y="6857997"/>
                  <a:pt x="5306677" y="6857998"/>
                </a:cubicBezTo>
                <a:lnTo>
                  <a:pt x="530667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DBF0C31A-AF50-94B4-6164-A6EEFC150C5E}"/>
              </a:ext>
            </a:extLst>
          </p:cNvPr>
          <p:cNvSpPr/>
          <p:nvPr/>
        </p:nvSpPr>
        <p:spPr>
          <a:xfrm>
            <a:off x="-1" y="1317171"/>
            <a:ext cx="11121887" cy="55408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lide Number Placeholder 14">
            <a:extLst>
              <a:ext uri="{FF2B5EF4-FFF2-40B4-BE49-F238E27FC236}">
                <a16:creationId xmlns:a16="http://schemas.microsoft.com/office/drawing/2014/main" id="{25DB2B95-DBD1-B7DD-EF31-A97171FC4EAB}"/>
              </a:ext>
            </a:extLst>
          </p:cNvPr>
          <p:cNvSpPr>
            <a:spLocks noGrp="1"/>
          </p:cNvSpPr>
          <p:nvPr>
            <p:ph type="sldNum" sz="quarter" idx="12"/>
          </p:nvPr>
        </p:nvSpPr>
        <p:spPr/>
        <p:txBody>
          <a:bodyPr/>
          <a:lstStyle/>
          <a:p>
            <a:r>
              <a:rPr lang="en-US" dirty="0"/>
              <a:t>9</a:t>
            </a:r>
          </a:p>
        </p:txBody>
      </p:sp>
      <p:sp>
        <p:nvSpPr>
          <p:cNvPr id="18" name="Rectangle: Rounded Corners 17">
            <a:extLst>
              <a:ext uri="{FF2B5EF4-FFF2-40B4-BE49-F238E27FC236}">
                <a16:creationId xmlns:a16="http://schemas.microsoft.com/office/drawing/2014/main" id="{B5F6D00A-B9DB-2A79-7EAB-D84F0AFDDFE2}"/>
              </a:ext>
            </a:extLst>
          </p:cNvPr>
          <p:cNvSpPr/>
          <p:nvPr/>
        </p:nvSpPr>
        <p:spPr>
          <a:xfrm flipV="1">
            <a:off x="1393371" y="6209027"/>
            <a:ext cx="9405256" cy="108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8CA064F-BEF3-8A5D-852E-E2D6FC6852DD}"/>
              </a:ext>
            </a:extLst>
          </p:cNvPr>
          <p:cNvSpPr/>
          <p:nvPr/>
        </p:nvSpPr>
        <p:spPr>
          <a:xfrm>
            <a:off x="8517835" y="1"/>
            <a:ext cx="3685550" cy="1317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99FF0E39-D9FB-45F3-92EC-6CE4D726492D}"/>
              </a:ext>
            </a:extLst>
          </p:cNvPr>
          <p:cNvSpPr>
            <a:spLocks noGrp="1"/>
          </p:cNvSpPr>
          <p:nvPr>
            <p:ph type="title"/>
          </p:nvPr>
        </p:nvSpPr>
        <p:spPr>
          <a:xfrm>
            <a:off x="1393370" y="415979"/>
            <a:ext cx="9802950" cy="485214"/>
          </a:xfrm>
        </p:spPr>
        <p:txBody>
          <a:bodyPr>
            <a:noAutofit/>
          </a:bodyPr>
          <a:lstStyle/>
          <a:p>
            <a:r>
              <a:rPr lang="en-GB" dirty="0">
                <a:latin typeface="Quire Sans Light" panose="020B0302040400020003" pitchFamily="34" charset="0"/>
                <a:cs typeface="Quire Sans" panose="020B0502040400020003" pitchFamily="34" charset="0"/>
              </a:rPr>
              <a:t>Dictionary Learning Algorithms</a:t>
            </a:r>
          </a:p>
        </p:txBody>
      </p:sp>
      <p:graphicFrame>
        <p:nvGraphicFramePr>
          <p:cNvPr id="20" name="Content Placeholder 4">
            <a:extLst>
              <a:ext uri="{FF2B5EF4-FFF2-40B4-BE49-F238E27FC236}">
                <a16:creationId xmlns:a16="http://schemas.microsoft.com/office/drawing/2014/main" id="{AEA95CB9-3892-0661-8EDE-3CB1474BF789}"/>
              </a:ext>
            </a:extLst>
          </p:cNvPr>
          <p:cNvGraphicFramePr>
            <a:graphicFrameLocks noGrp="1"/>
          </p:cNvGraphicFramePr>
          <p:nvPr>
            <p:ph idx="1"/>
            <p:extLst>
              <p:ext uri="{D42A27DB-BD31-4B8C-83A1-F6EECF244321}">
                <p14:modId xmlns:p14="http://schemas.microsoft.com/office/powerpoint/2010/main" val="1551080549"/>
              </p:ext>
            </p:extLst>
          </p:nvPr>
        </p:nvGraphicFramePr>
        <p:xfrm>
          <a:off x="1143001" y="1520098"/>
          <a:ext cx="9905998" cy="21102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9" name="Content Placeholder 4">
            <a:extLst>
              <a:ext uri="{FF2B5EF4-FFF2-40B4-BE49-F238E27FC236}">
                <a16:creationId xmlns:a16="http://schemas.microsoft.com/office/drawing/2014/main" id="{003E9F63-6888-155A-A921-812EE4ADF776}"/>
              </a:ext>
            </a:extLst>
          </p:cNvPr>
          <p:cNvGraphicFramePr>
            <a:graphicFrameLocks/>
          </p:cNvGraphicFramePr>
          <p:nvPr>
            <p:extLst>
              <p:ext uri="{D42A27DB-BD31-4B8C-83A1-F6EECF244321}">
                <p14:modId xmlns:p14="http://schemas.microsoft.com/office/powerpoint/2010/main" val="2162878252"/>
              </p:ext>
            </p:extLst>
          </p:nvPr>
        </p:nvGraphicFramePr>
        <p:xfrm>
          <a:off x="1143001" y="3765698"/>
          <a:ext cx="9905998" cy="17630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85506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Graphic spid="19"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294778-47A8-4EEF-9689-F6964D44D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BD2A511A-065F-489D-9CF0-FEF36143A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531806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F626582-88CC-4CA0-8BC6-94550FF9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17267" cy="6858000"/>
          </a:xfrm>
          <a:custGeom>
            <a:avLst/>
            <a:gdLst>
              <a:gd name="connsiteX0" fmla="*/ 0 w 11317267"/>
              <a:gd name="connsiteY0" fmla="*/ 0 h 6858000"/>
              <a:gd name="connsiteX1" fmla="*/ 11317267 w 11317267"/>
              <a:gd name="connsiteY1" fmla="*/ 0 h 6858000"/>
              <a:gd name="connsiteX2" fmla="*/ 5306679 w 11317267"/>
              <a:gd name="connsiteY2" fmla="*/ 6857996 h 6858000"/>
              <a:gd name="connsiteX3" fmla="*/ 5306677 w 11317267"/>
              <a:gd name="connsiteY3" fmla="*/ 6857998 h 6858000"/>
              <a:gd name="connsiteX4" fmla="*/ 5306675 w 11317267"/>
              <a:gd name="connsiteY4" fmla="*/ 6858000 h 6858000"/>
              <a:gd name="connsiteX5" fmla="*/ 0 w 1131726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7267" h="6858000">
                <a:moveTo>
                  <a:pt x="0" y="0"/>
                </a:moveTo>
                <a:lnTo>
                  <a:pt x="11317267" y="0"/>
                </a:lnTo>
                <a:lnTo>
                  <a:pt x="5306679" y="6857996"/>
                </a:lnTo>
                <a:cubicBezTo>
                  <a:pt x="5306679" y="6857997"/>
                  <a:pt x="5306677" y="6857997"/>
                  <a:pt x="5306677" y="6857998"/>
                </a:cubicBezTo>
                <a:lnTo>
                  <a:pt x="530667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DBF0C31A-AF50-94B4-6164-A6EEFC150C5E}"/>
              </a:ext>
            </a:extLst>
          </p:cNvPr>
          <p:cNvSpPr/>
          <p:nvPr/>
        </p:nvSpPr>
        <p:spPr>
          <a:xfrm>
            <a:off x="-1" y="1317171"/>
            <a:ext cx="11121887" cy="55408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lide Number Placeholder 14">
            <a:extLst>
              <a:ext uri="{FF2B5EF4-FFF2-40B4-BE49-F238E27FC236}">
                <a16:creationId xmlns:a16="http://schemas.microsoft.com/office/drawing/2014/main" id="{25DB2B95-DBD1-B7DD-EF31-A97171FC4EAB}"/>
              </a:ext>
            </a:extLst>
          </p:cNvPr>
          <p:cNvSpPr>
            <a:spLocks noGrp="1"/>
          </p:cNvSpPr>
          <p:nvPr>
            <p:ph type="sldNum" sz="quarter" idx="12"/>
          </p:nvPr>
        </p:nvSpPr>
        <p:spPr/>
        <p:txBody>
          <a:bodyPr/>
          <a:lstStyle/>
          <a:p>
            <a:r>
              <a:rPr lang="en-US" dirty="0"/>
              <a:t>10</a:t>
            </a:r>
          </a:p>
        </p:txBody>
      </p:sp>
      <p:sp>
        <p:nvSpPr>
          <p:cNvPr id="4" name="Content Placeholder 3">
            <a:extLst>
              <a:ext uri="{FF2B5EF4-FFF2-40B4-BE49-F238E27FC236}">
                <a16:creationId xmlns:a16="http://schemas.microsoft.com/office/drawing/2014/main" id="{3DE93729-D9F2-65BA-520E-9084E5125149}"/>
              </a:ext>
            </a:extLst>
          </p:cNvPr>
          <p:cNvSpPr>
            <a:spLocks noGrp="1"/>
          </p:cNvSpPr>
          <p:nvPr>
            <p:ph idx="1"/>
          </p:nvPr>
        </p:nvSpPr>
        <p:spPr>
          <a:xfrm>
            <a:off x="1143000" y="2263575"/>
            <a:ext cx="4952999" cy="3754202"/>
          </a:xfrm>
        </p:spPr>
        <p:txBody>
          <a:bodyPr>
            <a:normAutofit/>
          </a:bodyPr>
          <a:lstStyle/>
          <a:p>
            <a:r>
              <a:rPr lang="en-GB" sz="2200" dirty="0">
                <a:solidFill>
                  <a:schemeClr val="bg2"/>
                </a:solidFill>
                <a:latin typeface="Quire Sans Light" panose="020B0302040400020003" pitchFamily="34" charset="0"/>
              </a:rPr>
              <a:t>The previous algorithms were modified and improved upon to make the ESEMD. </a:t>
            </a:r>
          </a:p>
          <a:p>
            <a:r>
              <a:rPr lang="en-GB" sz="2200" dirty="0">
                <a:solidFill>
                  <a:schemeClr val="bg2"/>
                </a:solidFill>
                <a:latin typeface="Quire Sans Light" panose="020B0302040400020003" pitchFamily="34" charset="0"/>
              </a:rPr>
              <a:t>This is capable of extracting both eigenmotions and eigenactions for neurosurgical kinematic data.</a:t>
            </a:r>
          </a:p>
          <a:p>
            <a:r>
              <a:rPr lang="en-GB" sz="2200" dirty="0">
                <a:solidFill>
                  <a:schemeClr val="bg2"/>
                </a:solidFill>
                <a:latin typeface="Quire Sans Light" panose="020B0302040400020003" pitchFamily="34" charset="0"/>
              </a:rPr>
              <a:t>An interference reduction stage was introduced.</a:t>
            </a:r>
          </a:p>
        </p:txBody>
      </p:sp>
      <p:sp>
        <p:nvSpPr>
          <p:cNvPr id="18" name="Rectangle: Rounded Corners 17">
            <a:extLst>
              <a:ext uri="{FF2B5EF4-FFF2-40B4-BE49-F238E27FC236}">
                <a16:creationId xmlns:a16="http://schemas.microsoft.com/office/drawing/2014/main" id="{B5F6D00A-B9DB-2A79-7EAB-D84F0AFDDFE2}"/>
              </a:ext>
            </a:extLst>
          </p:cNvPr>
          <p:cNvSpPr/>
          <p:nvPr/>
        </p:nvSpPr>
        <p:spPr>
          <a:xfrm flipV="1">
            <a:off x="1393371" y="6209027"/>
            <a:ext cx="9405256" cy="108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8CA064F-BEF3-8A5D-852E-E2D6FC6852DD}"/>
              </a:ext>
            </a:extLst>
          </p:cNvPr>
          <p:cNvSpPr/>
          <p:nvPr/>
        </p:nvSpPr>
        <p:spPr>
          <a:xfrm>
            <a:off x="8517835" y="1"/>
            <a:ext cx="3685550" cy="1317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99FF0E39-D9FB-45F3-92EC-6CE4D726492D}"/>
              </a:ext>
            </a:extLst>
          </p:cNvPr>
          <p:cNvSpPr>
            <a:spLocks noGrp="1"/>
          </p:cNvSpPr>
          <p:nvPr>
            <p:ph type="title"/>
          </p:nvPr>
        </p:nvSpPr>
        <p:spPr>
          <a:xfrm>
            <a:off x="1393370" y="415979"/>
            <a:ext cx="9802950" cy="485214"/>
          </a:xfrm>
        </p:spPr>
        <p:txBody>
          <a:bodyPr>
            <a:noAutofit/>
          </a:bodyPr>
          <a:lstStyle/>
          <a:p>
            <a:r>
              <a:rPr lang="en-GB" dirty="0">
                <a:latin typeface="Quire Sans Light" panose="020B0302040400020003" pitchFamily="34" charset="0"/>
                <a:cs typeface="Quire Sans" panose="020B0502040400020003" pitchFamily="34" charset="0"/>
              </a:rPr>
              <a:t>Enhanced SEMD </a:t>
            </a:r>
            <a:r>
              <a:rPr lang="en-GB" dirty="0">
                <a:latin typeface="Quire Sans Light" panose="020B0302040400020003" pitchFamily="34" charset="0"/>
              </a:rPr>
              <a:t>(ESEMD)</a:t>
            </a:r>
            <a:endParaRPr lang="en-GB" dirty="0">
              <a:latin typeface="Quire Sans Light" panose="020B0302040400020003" pitchFamily="34" charset="0"/>
              <a:cs typeface="Quire Sans" panose="020B0502040400020003" pitchFamily="34" charset="0"/>
            </a:endParaRPr>
          </a:p>
        </p:txBody>
      </p:sp>
      <mc:AlternateContent xmlns:mc="http://schemas.openxmlformats.org/markup-compatibility/2006">
        <mc:Choice xmlns:pslz="http://schemas.microsoft.com/office/powerpoint/2016/slidezoom" Requires="pslz">
          <p:graphicFrame>
            <p:nvGraphicFramePr>
              <p:cNvPr id="8" name="Slide Zoom 7">
                <a:extLst>
                  <a:ext uri="{FF2B5EF4-FFF2-40B4-BE49-F238E27FC236}">
                    <a16:creationId xmlns:a16="http://schemas.microsoft.com/office/drawing/2014/main" id="{FE53256A-8C51-02C5-109B-8979ED2EC481}"/>
                  </a:ext>
                </a:extLst>
              </p:cNvPr>
              <p:cNvGraphicFramePr>
                <a:graphicFrameLocks noChangeAspect="1"/>
              </p:cNvGraphicFramePr>
              <p:nvPr>
                <p:extLst>
                  <p:ext uri="{D42A27DB-BD31-4B8C-83A1-F6EECF244321}">
                    <p14:modId xmlns:p14="http://schemas.microsoft.com/office/powerpoint/2010/main" val="2532441402"/>
                  </p:ext>
                </p:extLst>
              </p:nvPr>
            </p:nvGraphicFramePr>
            <p:xfrm>
              <a:off x="5914335" y="1613457"/>
              <a:ext cx="7722475" cy="4343892"/>
            </p:xfrm>
            <a:graphic>
              <a:graphicData uri="http://schemas.microsoft.com/office/powerpoint/2016/slidezoom">
                <pslz:sldZm>
                  <pslz:sldZmObj sldId="353" cId="4269897016">
                    <pslz:zmPr id="{945E4001-0502-44F8-B9F3-146841D3A1BD}" returnToParent="0" transitionDur="1000">
                      <p166:blipFill xmlns:p166="http://schemas.microsoft.com/office/powerpoint/2016/6/main">
                        <a:blip r:embed="rId3"/>
                        <a:stretch>
                          <a:fillRect/>
                        </a:stretch>
                      </p166:blipFill>
                      <p166:spPr xmlns:p166="http://schemas.microsoft.com/office/powerpoint/2016/6/main">
                        <a:xfrm>
                          <a:off x="0" y="0"/>
                          <a:ext cx="7722475" cy="4343892"/>
                        </a:xfrm>
                        <a:prstGeom prst="rect">
                          <a:avLst/>
                        </a:prstGeom>
                        <a:ln w="3175">
                          <a:noFill/>
                        </a:ln>
                      </p166:spPr>
                    </pslz:zmPr>
                  </pslz:sldZmObj>
                </pslz:sldZm>
              </a:graphicData>
            </a:graphic>
          </p:graphicFrame>
        </mc:Choice>
        <mc:Fallback>
          <p:pic>
            <p:nvPicPr>
              <p:cNvPr id="8" name="Slide Zoom 7">
                <a:extLst>
                  <a:ext uri="{FF2B5EF4-FFF2-40B4-BE49-F238E27FC236}">
                    <a16:creationId xmlns:a16="http://schemas.microsoft.com/office/drawing/2014/main" id="{FE53256A-8C51-02C5-109B-8979ED2EC481}"/>
                  </a:ext>
                </a:extLst>
              </p:cNvPr>
              <p:cNvPicPr>
                <a:picLocks noGrp="1" noRot="1" noChangeAspect="1" noMove="1" noResize="1" noEditPoints="1" noAdjustHandles="1" noChangeArrowheads="1" noChangeShapeType="1"/>
              </p:cNvPicPr>
              <p:nvPr/>
            </p:nvPicPr>
            <p:blipFill>
              <a:blip r:embed="rId3"/>
              <a:stretch>
                <a:fillRect/>
              </a:stretch>
            </p:blipFill>
            <p:spPr>
              <a:xfrm>
                <a:off x="5914335" y="1613457"/>
                <a:ext cx="7722475" cy="4343892"/>
              </a:xfrm>
              <a:prstGeom prst="rect">
                <a:avLst/>
              </a:prstGeom>
              <a:ln w="3175">
                <a:noFill/>
              </a:ln>
            </p:spPr>
          </p:pic>
        </mc:Fallback>
      </mc:AlternateContent>
    </p:spTree>
    <p:extLst>
      <p:ext uri="{BB962C8B-B14F-4D97-AF65-F5344CB8AC3E}">
        <p14:creationId xmlns:p14="http://schemas.microsoft.com/office/powerpoint/2010/main" val="942856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1B081F-E045-6354-F697-7FC26F5917D7}"/>
              </a:ext>
            </a:extLst>
          </p:cNvPr>
          <p:cNvSpPr>
            <a:spLocks noGrp="1"/>
          </p:cNvSpPr>
          <p:nvPr>
            <p:ph type="sldNum" sz="quarter" idx="12"/>
          </p:nvPr>
        </p:nvSpPr>
        <p:spPr/>
        <p:txBody>
          <a:bodyPr/>
          <a:lstStyle/>
          <a:p>
            <a:fld id="{C0722274-0FAA-4649-AA4E-4210F4F32167}" type="slidenum">
              <a:rPr lang="en-US" smtClean="0"/>
              <a:t>13</a:t>
            </a:fld>
            <a:endParaRPr lang="en-US"/>
          </a:p>
        </p:txBody>
      </p:sp>
      <p:sp>
        <p:nvSpPr>
          <p:cNvPr id="3" name="Rectangle 2">
            <a:extLst>
              <a:ext uri="{FF2B5EF4-FFF2-40B4-BE49-F238E27FC236}">
                <a16:creationId xmlns:a16="http://schemas.microsoft.com/office/drawing/2014/main" id="{4CBD7B81-A279-D91A-8434-4A6A014D8204}"/>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Diagram&#10;&#10;Description automatically generated">
            <a:extLst>
              <a:ext uri="{FF2B5EF4-FFF2-40B4-BE49-F238E27FC236}">
                <a16:creationId xmlns:a16="http://schemas.microsoft.com/office/drawing/2014/main" id="{62D93AF7-F4A4-6882-B32E-D85BF95E4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170" y="105103"/>
            <a:ext cx="3585659" cy="6647793"/>
          </a:xfrm>
          <a:prstGeom prst="rect">
            <a:avLst/>
          </a:prstGeom>
        </p:spPr>
      </p:pic>
    </p:spTree>
    <p:extLst>
      <p:ext uri="{BB962C8B-B14F-4D97-AF65-F5344CB8AC3E}">
        <p14:creationId xmlns:p14="http://schemas.microsoft.com/office/powerpoint/2010/main" val="4269897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294778-47A8-4EEF-9689-F6964D44D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BD2A511A-065F-489D-9CF0-FEF36143A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531806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F626582-88CC-4CA0-8BC6-94550FF9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17267" cy="6858000"/>
          </a:xfrm>
          <a:custGeom>
            <a:avLst/>
            <a:gdLst>
              <a:gd name="connsiteX0" fmla="*/ 0 w 11317267"/>
              <a:gd name="connsiteY0" fmla="*/ 0 h 6858000"/>
              <a:gd name="connsiteX1" fmla="*/ 11317267 w 11317267"/>
              <a:gd name="connsiteY1" fmla="*/ 0 h 6858000"/>
              <a:gd name="connsiteX2" fmla="*/ 5306679 w 11317267"/>
              <a:gd name="connsiteY2" fmla="*/ 6857996 h 6858000"/>
              <a:gd name="connsiteX3" fmla="*/ 5306677 w 11317267"/>
              <a:gd name="connsiteY3" fmla="*/ 6857998 h 6858000"/>
              <a:gd name="connsiteX4" fmla="*/ 5306675 w 11317267"/>
              <a:gd name="connsiteY4" fmla="*/ 6858000 h 6858000"/>
              <a:gd name="connsiteX5" fmla="*/ 0 w 1131726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7267" h="6858000">
                <a:moveTo>
                  <a:pt x="0" y="0"/>
                </a:moveTo>
                <a:lnTo>
                  <a:pt x="11317267" y="0"/>
                </a:lnTo>
                <a:lnTo>
                  <a:pt x="5306679" y="6857996"/>
                </a:lnTo>
                <a:cubicBezTo>
                  <a:pt x="5306679" y="6857997"/>
                  <a:pt x="5306677" y="6857997"/>
                  <a:pt x="5306677" y="6857998"/>
                </a:cubicBezTo>
                <a:lnTo>
                  <a:pt x="530667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DBF0C31A-AF50-94B4-6164-A6EEFC150C5E}"/>
              </a:ext>
            </a:extLst>
          </p:cNvPr>
          <p:cNvSpPr/>
          <p:nvPr/>
        </p:nvSpPr>
        <p:spPr>
          <a:xfrm>
            <a:off x="-1" y="1317171"/>
            <a:ext cx="11121887" cy="55408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lide Number Placeholder 14">
            <a:extLst>
              <a:ext uri="{FF2B5EF4-FFF2-40B4-BE49-F238E27FC236}">
                <a16:creationId xmlns:a16="http://schemas.microsoft.com/office/drawing/2014/main" id="{25DB2B95-DBD1-B7DD-EF31-A97171FC4EAB}"/>
              </a:ext>
            </a:extLst>
          </p:cNvPr>
          <p:cNvSpPr>
            <a:spLocks noGrp="1"/>
          </p:cNvSpPr>
          <p:nvPr>
            <p:ph type="sldNum" sz="quarter" idx="12"/>
          </p:nvPr>
        </p:nvSpPr>
        <p:spPr/>
        <p:txBody>
          <a:bodyPr/>
          <a:lstStyle/>
          <a:p>
            <a:r>
              <a:rPr lang="en-US" dirty="0"/>
              <a:t>11</a:t>
            </a:r>
          </a:p>
        </p:txBody>
      </p:sp>
      <p:sp>
        <p:nvSpPr>
          <p:cNvPr id="11" name="Rectangle 10">
            <a:extLst>
              <a:ext uri="{FF2B5EF4-FFF2-40B4-BE49-F238E27FC236}">
                <a16:creationId xmlns:a16="http://schemas.microsoft.com/office/drawing/2014/main" id="{88CA064F-BEF3-8A5D-852E-E2D6FC6852DD}"/>
              </a:ext>
            </a:extLst>
          </p:cNvPr>
          <p:cNvSpPr/>
          <p:nvPr/>
        </p:nvSpPr>
        <p:spPr>
          <a:xfrm>
            <a:off x="8517835" y="1"/>
            <a:ext cx="3685550" cy="1317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99FF0E39-D9FB-45F3-92EC-6CE4D726492D}"/>
              </a:ext>
            </a:extLst>
          </p:cNvPr>
          <p:cNvSpPr>
            <a:spLocks noGrp="1"/>
          </p:cNvSpPr>
          <p:nvPr>
            <p:ph type="title"/>
          </p:nvPr>
        </p:nvSpPr>
        <p:spPr>
          <a:xfrm>
            <a:off x="1393370" y="415979"/>
            <a:ext cx="7968343" cy="485214"/>
          </a:xfrm>
        </p:spPr>
        <p:txBody>
          <a:bodyPr>
            <a:noAutofit/>
          </a:bodyPr>
          <a:lstStyle/>
          <a:p>
            <a:r>
              <a:rPr lang="en-GB" dirty="0">
                <a:latin typeface="Quire Sans Light" panose="020B0302040400020003" pitchFamily="34" charset="0"/>
                <a:cs typeface="Quire Sans" panose="020B0502040400020003" pitchFamily="34" charset="0"/>
              </a:rPr>
              <a:t>Eigenmotion Dictionary Results</a:t>
            </a:r>
          </a:p>
        </p:txBody>
      </p:sp>
      <p:pic>
        <p:nvPicPr>
          <p:cNvPr id="18" name="Content Placeholder 9" descr="Chart&#10;&#10;Description automatically generated">
            <a:extLst>
              <a:ext uri="{FF2B5EF4-FFF2-40B4-BE49-F238E27FC236}">
                <a16:creationId xmlns:a16="http://schemas.microsoft.com/office/drawing/2014/main" id="{0C0309EE-F528-B442-9E59-E3C93702412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193" y="2500113"/>
            <a:ext cx="11257614" cy="3648249"/>
          </a:xfrm>
        </p:spPr>
      </p:pic>
      <p:sp>
        <p:nvSpPr>
          <p:cNvPr id="13" name="TextBox 12">
            <a:extLst>
              <a:ext uri="{FF2B5EF4-FFF2-40B4-BE49-F238E27FC236}">
                <a16:creationId xmlns:a16="http://schemas.microsoft.com/office/drawing/2014/main" id="{19B8A9F8-B4CC-5A30-3F2E-1A4A6D1D14E4}"/>
              </a:ext>
            </a:extLst>
          </p:cNvPr>
          <p:cNvSpPr txBox="1"/>
          <p:nvPr/>
        </p:nvSpPr>
        <p:spPr>
          <a:xfrm>
            <a:off x="794717" y="1422894"/>
            <a:ext cx="10602565" cy="954107"/>
          </a:xfrm>
          <a:prstGeom prst="rect">
            <a:avLst/>
          </a:prstGeom>
          <a:noFill/>
        </p:spPr>
        <p:txBody>
          <a:bodyPr wrap="square">
            <a:spAutoFit/>
          </a:bodyPr>
          <a:lstStyle/>
          <a:p>
            <a:r>
              <a:rPr lang="en-GB" sz="2000" dirty="0">
                <a:solidFill>
                  <a:schemeClr val="bg2"/>
                </a:solidFill>
                <a:latin typeface="Quire Sans Light" panose="020B0302040400020003" pitchFamily="34" charset="0"/>
              </a:rPr>
              <a:t>The dictionaries extracted were reconstructed with: </a:t>
            </a:r>
          </a:p>
          <a:p>
            <a:pPr marL="514353" lvl="1" indent="-285750">
              <a:buFont typeface="Wingdings" panose="05000000000000000000" pitchFamily="2" charset="2"/>
              <a:buChar char="§"/>
            </a:pPr>
            <a:r>
              <a:rPr lang="en-GB" i="0" dirty="0">
                <a:solidFill>
                  <a:schemeClr val="bg2"/>
                </a:solidFill>
                <a:latin typeface="Quire Sans Light" panose="020B0302040400020003" pitchFamily="34" charset="0"/>
              </a:rPr>
              <a:t>Orthogonal Matching Pursuit (OMP)</a:t>
            </a:r>
          </a:p>
          <a:p>
            <a:pPr marL="514353" lvl="1" indent="-285750">
              <a:buFont typeface="Wingdings" panose="05000000000000000000" pitchFamily="2" charset="2"/>
              <a:buChar char="§"/>
            </a:pPr>
            <a:r>
              <a:rPr lang="en-GB" i="0" dirty="0">
                <a:solidFill>
                  <a:schemeClr val="bg2"/>
                </a:solidFill>
                <a:latin typeface="Quire Sans Light" panose="020B0302040400020003" pitchFamily="34" charset="0"/>
              </a:rPr>
              <a:t>Least Absolute Shrinkage And Selection – Least Angle Regression (LASSO-LARS). </a:t>
            </a:r>
            <a:endParaRPr lang="en-GB" sz="2000" dirty="0">
              <a:solidFill>
                <a:schemeClr val="bg2"/>
              </a:solidFill>
              <a:latin typeface="Quire Sans Light" panose="020B0302040400020003" pitchFamily="34" charset="0"/>
            </a:endParaRPr>
          </a:p>
        </p:txBody>
      </p:sp>
    </p:spTree>
    <p:extLst>
      <p:ext uri="{BB962C8B-B14F-4D97-AF65-F5344CB8AC3E}">
        <p14:creationId xmlns:p14="http://schemas.microsoft.com/office/powerpoint/2010/main" val="922017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294778-47A8-4EEF-9689-F6964D44D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BD2A511A-065F-489D-9CF0-FEF36143A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531806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F626582-88CC-4CA0-8BC6-94550FF9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17267" cy="6858000"/>
          </a:xfrm>
          <a:custGeom>
            <a:avLst/>
            <a:gdLst>
              <a:gd name="connsiteX0" fmla="*/ 0 w 11317267"/>
              <a:gd name="connsiteY0" fmla="*/ 0 h 6858000"/>
              <a:gd name="connsiteX1" fmla="*/ 11317267 w 11317267"/>
              <a:gd name="connsiteY1" fmla="*/ 0 h 6858000"/>
              <a:gd name="connsiteX2" fmla="*/ 5306679 w 11317267"/>
              <a:gd name="connsiteY2" fmla="*/ 6857996 h 6858000"/>
              <a:gd name="connsiteX3" fmla="*/ 5306677 w 11317267"/>
              <a:gd name="connsiteY3" fmla="*/ 6857998 h 6858000"/>
              <a:gd name="connsiteX4" fmla="*/ 5306675 w 11317267"/>
              <a:gd name="connsiteY4" fmla="*/ 6858000 h 6858000"/>
              <a:gd name="connsiteX5" fmla="*/ 0 w 1131726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7267" h="6858000">
                <a:moveTo>
                  <a:pt x="0" y="0"/>
                </a:moveTo>
                <a:lnTo>
                  <a:pt x="11317267" y="0"/>
                </a:lnTo>
                <a:lnTo>
                  <a:pt x="5306679" y="6857996"/>
                </a:lnTo>
                <a:cubicBezTo>
                  <a:pt x="5306679" y="6857997"/>
                  <a:pt x="5306677" y="6857997"/>
                  <a:pt x="5306677" y="6857998"/>
                </a:cubicBezTo>
                <a:lnTo>
                  <a:pt x="530667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DBF0C31A-AF50-94B4-6164-A6EEFC150C5E}"/>
              </a:ext>
            </a:extLst>
          </p:cNvPr>
          <p:cNvSpPr/>
          <p:nvPr/>
        </p:nvSpPr>
        <p:spPr>
          <a:xfrm>
            <a:off x="-1" y="1317171"/>
            <a:ext cx="11121887" cy="55408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lide Number Placeholder 14">
            <a:extLst>
              <a:ext uri="{FF2B5EF4-FFF2-40B4-BE49-F238E27FC236}">
                <a16:creationId xmlns:a16="http://schemas.microsoft.com/office/drawing/2014/main" id="{25DB2B95-DBD1-B7DD-EF31-A97171FC4EAB}"/>
              </a:ext>
            </a:extLst>
          </p:cNvPr>
          <p:cNvSpPr>
            <a:spLocks noGrp="1"/>
          </p:cNvSpPr>
          <p:nvPr>
            <p:ph type="sldNum" sz="quarter" idx="12"/>
          </p:nvPr>
        </p:nvSpPr>
        <p:spPr/>
        <p:txBody>
          <a:bodyPr/>
          <a:lstStyle/>
          <a:p>
            <a:r>
              <a:rPr lang="en-US" dirty="0"/>
              <a:t>14</a:t>
            </a:r>
          </a:p>
        </p:txBody>
      </p:sp>
      <p:sp>
        <p:nvSpPr>
          <p:cNvPr id="11" name="Rectangle 10">
            <a:extLst>
              <a:ext uri="{FF2B5EF4-FFF2-40B4-BE49-F238E27FC236}">
                <a16:creationId xmlns:a16="http://schemas.microsoft.com/office/drawing/2014/main" id="{88CA064F-BEF3-8A5D-852E-E2D6FC6852DD}"/>
              </a:ext>
            </a:extLst>
          </p:cNvPr>
          <p:cNvSpPr/>
          <p:nvPr/>
        </p:nvSpPr>
        <p:spPr>
          <a:xfrm>
            <a:off x="8517835" y="1"/>
            <a:ext cx="3685550" cy="1317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99FF0E39-D9FB-45F3-92EC-6CE4D726492D}"/>
              </a:ext>
            </a:extLst>
          </p:cNvPr>
          <p:cNvSpPr>
            <a:spLocks noGrp="1"/>
          </p:cNvSpPr>
          <p:nvPr>
            <p:ph type="title"/>
          </p:nvPr>
        </p:nvSpPr>
        <p:spPr>
          <a:xfrm>
            <a:off x="1393370" y="415979"/>
            <a:ext cx="7968343" cy="485214"/>
          </a:xfrm>
        </p:spPr>
        <p:txBody>
          <a:bodyPr>
            <a:noAutofit/>
          </a:bodyPr>
          <a:lstStyle/>
          <a:p>
            <a:r>
              <a:rPr lang="en-GB" dirty="0">
                <a:latin typeface="Quire Sans Light" panose="020B0302040400020003" pitchFamily="34" charset="0"/>
                <a:cs typeface="Quire Sans" panose="020B0502040400020003" pitchFamily="34" charset="0"/>
              </a:rPr>
              <a:t>Eigenmotion Dictionary Results</a:t>
            </a:r>
          </a:p>
        </p:txBody>
      </p:sp>
      <p:pic>
        <p:nvPicPr>
          <p:cNvPr id="13" name="Content Placeholder 6" descr="A picture containing text, pencil, writing implement, stationary&#10;&#10;Description automatically generated">
            <a:extLst>
              <a:ext uri="{FF2B5EF4-FFF2-40B4-BE49-F238E27FC236}">
                <a16:creationId xmlns:a16="http://schemas.microsoft.com/office/drawing/2014/main" id="{DB62E370-97F2-880D-B951-C6C514038C8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6880" y="2881727"/>
            <a:ext cx="6615264" cy="2470150"/>
          </a:xfrm>
        </p:spPr>
      </p:pic>
      <p:grpSp>
        <p:nvGrpSpPr>
          <p:cNvPr id="19" name="Group 18">
            <a:extLst>
              <a:ext uri="{FF2B5EF4-FFF2-40B4-BE49-F238E27FC236}">
                <a16:creationId xmlns:a16="http://schemas.microsoft.com/office/drawing/2014/main" id="{BDC5E24F-DEBF-B2BA-71D1-4DBF6C4D0154}"/>
              </a:ext>
            </a:extLst>
          </p:cNvPr>
          <p:cNvGrpSpPr/>
          <p:nvPr/>
        </p:nvGrpSpPr>
        <p:grpSpPr>
          <a:xfrm>
            <a:off x="1311611" y="2573949"/>
            <a:ext cx="5687277" cy="307777"/>
            <a:chOff x="874731" y="2769622"/>
            <a:chExt cx="5687277" cy="307777"/>
          </a:xfrm>
        </p:grpSpPr>
        <p:sp>
          <p:nvSpPr>
            <p:cNvPr id="20" name="TextBox 19">
              <a:extLst>
                <a:ext uri="{FF2B5EF4-FFF2-40B4-BE49-F238E27FC236}">
                  <a16:creationId xmlns:a16="http://schemas.microsoft.com/office/drawing/2014/main" id="{6D82E444-75B7-003E-D718-45729EA202EB}"/>
                </a:ext>
              </a:extLst>
            </p:cNvPr>
            <p:cNvSpPr txBox="1"/>
            <p:nvPr/>
          </p:nvSpPr>
          <p:spPr>
            <a:xfrm>
              <a:off x="874731" y="2769622"/>
              <a:ext cx="1863524" cy="307777"/>
            </a:xfrm>
            <a:prstGeom prst="rect">
              <a:avLst/>
            </a:prstGeom>
            <a:noFill/>
          </p:spPr>
          <p:txBody>
            <a:bodyPr wrap="square" rtlCol="0">
              <a:spAutoFit/>
            </a:bodyPr>
            <a:lstStyle/>
            <a:p>
              <a:r>
                <a:rPr lang="en-GB" sz="1400" dirty="0">
                  <a:solidFill>
                    <a:schemeClr val="bg1"/>
                  </a:solidFill>
                  <a:latin typeface="Quire Sans Light" panose="020B0302040400020003" pitchFamily="34" charset="0"/>
                </a:rPr>
                <a:t>Original Dataset</a:t>
              </a:r>
            </a:p>
          </p:txBody>
        </p:sp>
        <p:sp>
          <p:nvSpPr>
            <p:cNvPr id="21" name="TextBox 20">
              <a:extLst>
                <a:ext uri="{FF2B5EF4-FFF2-40B4-BE49-F238E27FC236}">
                  <a16:creationId xmlns:a16="http://schemas.microsoft.com/office/drawing/2014/main" id="{8737896C-21D5-9940-CD45-6E963FB5E96D}"/>
                </a:ext>
              </a:extLst>
            </p:cNvPr>
            <p:cNvSpPr txBox="1"/>
            <p:nvPr/>
          </p:nvSpPr>
          <p:spPr>
            <a:xfrm>
              <a:off x="4066323" y="2769622"/>
              <a:ext cx="2495685" cy="307777"/>
            </a:xfrm>
            <a:prstGeom prst="rect">
              <a:avLst/>
            </a:prstGeom>
            <a:noFill/>
          </p:spPr>
          <p:txBody>
            <a:bodyPr wrap="square" rtlCol="0">
              <a:spAutoFit/>
            </a:bodyPr>
            <a:lstStyle/>
            <a:p>
              <a:r>
                <a:rPr lang="en-GB" sz="1400" dirty="0">
                  <a:solidFill>
                    <a:schemeClr val="bg1"/>
                  </a:solidFill>
                  <a:latin typeface="Quire Sans Light" panose="020B0302040400020003" pitchFamily="34" charset="0"/>
                </a:rPr>
                <a:t>Reconstructed Dataset</a:t>
              </a:r>
            </a:p>
          </p:txBody>
        </p:sp>
      </p:gr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57292EFD-733A-E212-E2CB-0F930FE6BD76}"/>
                  </a:ext>
                </a:extLst>
              </p:cNvPr>
              <p:cNvSpPr txBox="1"/>
              <p:nvPr/>
            </p:nvSpPr>
            <p:spPr>
              <a:xfrm>
                <a:off x="3016685" y="5460078"/>
                <a:ext cx="1863524" cy="523220"/>
              </a:xfrm>
              <a:prstGeom prst="rect">
                <a:avLst/>
              </a:prstGeom>
              <a:noFill/>
            </p:spPr>
            <p:txBody>
              <a:bodyPr wrap="square" rtlCol="0">
                <a:spAutoFit/>
              </a:bodyPr>
              <a:lstStyle/>
              <a:p>
                <a:r>
                  <a:rPr lang="en-GB" sz="1400" dirty="0">
                    <a:solidFill>
                      <a:schemeClr val="bg1"/>
                    </a:solidFill>
                    <a:latin typeface="Quire Sans Light" panose="020B0302040400020003" pitchFamily="34" charset="0"/>
                  </a:rPr>
                  <a:t>Final </a:t>
                </a:r>
                <a14:m>
                  <m:oMath xmlns:m="http://schemas.openxmlformats.org/officeDocument/2006/math">
                    <m:sSup>
                      <m:sSupPr>
                        <m:ctrlPr>
                          <a:rPr lang="en-GB" sz="1400" i="1" smtClean="0">
                            <a:solidFill>
                              <a:schemeClr val="bg1"/>
                            </a:solidFill>
                            <a:latin typeface="Cambria Math" panose="02040503050406030204" pitchFamily="18" charset="0"/>
                          </a:rPr>
                        </m:ctrlPr>
                      </m:sSupPr>
                      <m:e>
                        <m:r>
                          <a:rPr lang="en-US" sz="1400" b="0" i="1" smtClean="0">
                            <a:solidFill>
                              <a:schemeClr val="bg1"/>
                            </a:solidFill>
                            <a:latin typeface="Cambria Math" panose="02040503050406030204" pitchFamily="18" charset="0"/>
                          </a:rPr>
                          <m:t>𝑅</m:t>
                        </m:r>
                      </m:e>
                      <m:sup>
                        <m:r>
                          <a:rPr lang="en-US" sz="1400" b="0" i="1" smtClean="0">
                            <a:solidFill>
                              <a:schemeClr val="bg1"/>
                            </a:solidFill>
                            <a:latin typeface="Cambria Math" panose="02040503050406030204" pitchFamily="18" charset="0"/>
                          </a:rPr>
                          <m:t>2</m:t>
                        </m:r>
                      </m:sup>
                    </m:sSup>
                  </m:oMath>
                </a14:m>
                <a:r>
                  <a:rPr lang="en-GB" sz="1400" dirty="0">
                    <a:solidFill>
                      <a:schemeClr val="bg1"/>
                    </a:solidFill>
                    <a:latin typeface="Quire Sans Light" panose="020B0302040400020003" pitchFamily="34" charset="0"/>
                  </a:rPr>
                  <a:t>: 0.657</a:t>
                </a:r>
              </a:p>
              <a:p>
                <a:r>
                  <a:rPr lang="en-GB" sz="1400" dirty="0">
                    <a:solidFill>
                      <a:schemeClr val="bg1"/>
                    </a:solidFill>
                    <a:latin typeface="Quire Sans Light" panose="020B0302040400020003" pitchFamily="34" charset="0"/>
                  </a:rPr>
                  <a:t>Final NRMSE:  0.239</a:t>
                </a:r>
              </a:p>
            </p:txBody>
          </p:sp>
        </mc:Choice>
        <mc:Fallback>
          <p:sp>
            <p:nvSpPr>
              <p:cNvPr id="18" name="TextBox 17">
                <a:extLst>
                  <a:ext uri="{FF2B5EF4-FFF2-40B4-BE49-F238E27FC236}">
                    <a16:creationId xmlns:a16="http://schemas.microsoft.com/office/drawing/2014/main" id="{57292EFD-733A-E212-E2CB-0F930FE6BD76}"/>
                  </a:ext>
                </a:extLst>
              </p:cNvPr>
              <p:cNvSpPr txBox="1">
                <a:spLocks noRot="1" noChangeAspect="1" noMove="1" noResize="1" noEditPoints="1" noAdjustHandles="1" noChangeArrowheads="1" noChangeShapeType="1" noTextEdit="1"/>
              </p:cNvSpPr>
              <p:nvPr/>
            </p:nvSpPr>
            <p:spPr>
              <a:xfrm>
                <a:off x="3016685" y="5460078"/>
                <a:ext cx="1863524" cy="523220"/>
              </a:xfrm>
              <a:prstGeom prst="rect">
                <a:avLst/>
              </a:prstGeom>
              <a:blipFill>
                <a:blip r:embed="rId4"/>
                <a:stretch>
                  <a:fillRect l="-980" t="-2326" b="-9302"/>
                </a:stretch>
              </a:blipFill>
            </p:spPr>
            <p:txBody>
              <a:bodyPr/>
              <a:lstStyle/>
              <a:p>
                <a:r>
                  <a:rPr lang="en-GB">
                    <a:noFill/>
                  </a:rPr>
                  <a:t> </a:t>
                </a:r>
              </a:p>
            </p:txBody>
          </p:sp>
        </mc:Fallback>
      </mc:AlternateContent>
      <p:grpSp>
        <p:nvGrpSpPr>
          <p:cNvPr id="3" name="Group 2">
            <a:extLst>
              <a:ext uri="{FF2B5EF4-FFF2-40B4-BE49-F238E27FC236}">
                <a16:creationId xmlns:a16="http://schemas.microsoft.com/office/drawing/2014/main" id="{EA8C306C-B759-427C-52FE-5B9C5B860AB8}"/>
              </a:ext>
            </a:extLst>
          </p:cNvPr>
          <p:cNvGrpSpPr/>
          <p:nvPr/>
        </p:nvGrpSpPr>
        <p:grpSpPr>
          <a:xfrm>
            <a:off x="7314715" y="2480452"/>
            <a:ext cx="4439434" cy="3110680"/>
            <a:chOff x="7314715" y="2480452"/>
            <a:chExt cx="4439434" cy="3110680"/>
          </a:xfrm>
        </p:grpSpPr>
        <p:pic>
          <p:nvPicPr>
            <p:cNvPr id="17" name="Picture 16" descr="Chart, histogram&#10;&#10;Description automatically generated">
              <a:extLst>
                <a:ext uri="{FF2B5EF4-FFF2-40B4-BE49-F238E27FC236}">
                  <a16:creationId xmlns:a16="http://schemas.microsoft.com/office/drawing/2014/main" id="{80EA3E8B-83E0-8A39-C504-29422FC666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4715" y="2642471"/>
              <a:ext cx="4439434" cy="2948661"/>
            </a:xfrm>
            <a:prstGeom prst="rect">
              <a:avLst/>
            </a:prstGeom>
          </p:spPr>
        </p:pic>
        <p:sp>
          <p:nvSpPr>
            <p:cNvPr id="22" name="TextBox 21">
              <a:extLst>
                <a:ext uri="{FF2B5EF4-FFF2-40B4-BE49-F238E27FC236}">
                  <a16:creationId xmlns:a16="http://schemas.microsoft.com/office/drawing/2014/main" id="{7DC35E0D-FF11-C381-7992-69444B171D0F}"/>
                </a:ext>
              </a:extLst>
            </p:cNvPr>
            <p:cNvSpPr txBox="1"/>
            <p:nvPr/>
          </p:nvSpPr>
          <p:spPr>
            <a:xfrm>
              <a:off x="8640907" y="2480452"/>
              <a:ext cx="2495685" cy="307777"/>
            </a:xfrm>
            <a:prstGeom prst="rect">
              <a:avLst/>
            </a:prstGeom>
            <a:noFill/>
          </p:spPr>
          <p:txBody>
            <a:bodyPr wrap="square" rtlCol="0">
              <a:spAutoFit/>
            </a:bodyPr>
            <a:lstStyle/>
            <a:p>
              <a:r>
                <a:rPr lang="en-GB" sz="1400" dirty="0">
                  <a:solidFill>
                    <a:schemeClr val="bg1"/>
                  </a:solidFill>
                  <a:latin typeface="Quire Sans Light" panose="020B0302040400020003" pitchFamily="34" charset="0"/>
                </a:rPr>
                <a:t>Most Significant Eigenmotion</a:t>
              </a:r>
            </a:p>
          </p:txBody>
        </p:sp>
      </p:grpSp>
    </p:spTree>
    <p:extLst>
      <p:ext uri="{BB962C8B-B14F-4D97-AF65-F5344CB8AC3E}">
        <p14:creationId xmlns:p14="http://schemas.microsoft.com/office/powerpoint/2010/main" val="188363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294778-47A8-4EEF-9689-F6964D44D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BD2A511A-065F-489D-9CF0-FEF36143A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531806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F626582-88CC-4CA0-8BC6-94550FF9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17267" cy="6858000"/>
          </a:xfrm>
          <a:custGeom>
            <a:avLst/>
            <a:gdLst>
              <a:gd name="connsiteX0" fmla="*/ 0 w 11317267"/>
              <a:gd name="connsiteY0" fmla="*/ 0 h 6858000"/>
              <a:gd name="connsiteX1" fmla="*/ 11317267 w 11317267"/>
              <a:gd name="connsiteY1" fmla="*/ 0 h 6858000"/>
              <a:gd name="connsiteX2" fmla="*/ 5306679 w 11317267"/>
              <a:gd name="connsiteY2" fmla="*/ 6857996 h 6858000"/>
              <a:gd name="connsiteX3" fmla="*/ 5306677 w 11317267"/>
              <a:gd name="connsiteY3" fmla="*/ 6857998 h 6858000"/>
              <a:gd name="connsiteX4" fmla="*/ 5306675 w 11317267"/>
              <a:gd name="connsiteY4" fmla="*/ 6858000 h 6858000"/>
              <a:gd name="connsiteX5" fmla="*/ 0 w 1131726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7267" h="6858000">
                <a:moveTo>
                  <a:pt x="0" y="0"/>
                </a:moveTo>
                <a:lnTo>
                  <a:pt x="11317267" y="0"/>
                </a:lnTo>
                <a:lnTo>
                  <a:pt x="5306679" y="6857996"/>
                </a:lnTo>
                <a:cubicBezTo>
                  <a:pt x="5306679" y="6857997"/>
                  <a:pt x="5306677" y="6857997"/>
                  <a:pt x="5306677" y="6857998"/>
                </a:cubicBezTo>
                <a:lnTo>
                  <a:pt x="530667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DBF0C31A-AF50-94B4-6164-A6EEFC150C5E}"/>
              </a:ext>
            </a:extLst>
          </p:cNvPr>
          <p:cNvSpPr/>
          <p:nvPr/>
        </p:nvSpPr>
        <p:spPr>
          <a:xfrm>
            <a:off x="-1" y="1317171"/>
            <a:ext cx="11121887" cy="55408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lide Number Placeholder 14">
            <a:extLst>
              <a:ext uri="{FF2B5EF4-FFF2-40B4-BE49-F238E27FC236}">
                <a16:creationId xmlns:a16="http://schemas.microsoft.com/office/drawing/2014/main" id="{25DB2B95-DBD1-B7DD-EF31-A97171FC4EAB}"/>
              </a:ext>
            </a:extLst>
          </p:cNvPr>
          <p:cNvSpPr>
            <a:spLocks noGrp="1"/>
          </p:cNvSpPr>
          <p:nvPr>
            <p:ph type="sldNum" sz="quarter" idx="12"/>
          </p:nvPr>
        </p:nvSpPr>
        <p:spPr/>
        <p:txBody>
          <a:bodyPr/>
          <a:lstStyle/>
          <a:p>
            <a:r>
              <a:rPr lang="en-US" dirty="0"/>
              <a:t>15</a:t>
            </a:r>
          </a:p>
        </p:txBody>
      </p:sp>
      <p:sp>
        <p:nvSpPr>
          <p:cNvPr id="11" name="Rectangle 10">
            <a:extLst>
              <a:ext uri="{FF2B5EF4-FFF2-40B4-BE49-F238E27FC236}">
                <a16:creationId xmlns:a16="http://schemas.microsoft.com/office/drawing/2014/main" id="{88CA064F-BEF3-8A5D-852E-E2D6FC6852DD}"/>
              </a:ext>
            </a:extLst>
          </p:cNvPr>
          <p:cNvSpPr/>
          <p:nvPr/>
        </p:nvSpPr>
        <p:spPr>
          <a:xfrm>
            <a:off x="8517835" y="1"/>
            <a:ext cx="3685550" cy="1317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99FF0E39-D9FB-45F3-92EC-6CE4D726492D}"/>
              </a:ext>
            </a:extLst>
          </p:cNvPr>
          <p:cNvSpPr>
            <a:spLocks noGrp="1"/>
          </p:cNvSpPr>
          <p:nvPr>
            <p:ph type="title"/>
          </p:nvPr>
        </p:nvSpPr>
        <p:spPr>
          <a:xfrm>
            <a:off x="1393370" y="415979"/>
            <a:ext cx="7968343" cy="485214"/>
          </a:xfrm>
        </p:spPr>
        <p:txBody>
          <a:bodyPr>
            <a:noAutofit/>
          </a:bodyPr>
          <a:lstStyle/>
          <a:p>
            <a:r>
              <a:rPr lang="en-GB" dirty="0">
                <a:latin typeface="Quire Sans Light" panose="020B0302040400020003" pitchFamily="34" charset="0"/>
                <a:cs typeface="Quire Sans" panose="020B0502040400020003" pitchFamily="34" charset="0"/>
              </a:rPr>
              <a:t>Eigenaction Dictionary Results</a:t>
            </a:r>
          </a:p>
        </p:txBody>
      </p:sp>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AA907695-455C-8B55-2759-767DD73FC627}"/>
                  </a:ext>
                </a:extLst>
              </p:cNvPr>
              <p:cNvGraphicFramePr>
                <a:graphicFrameLocks noChangeAspect="1"/>
              </p:cNvGraphicFramePr>
              <p:nvPr>
                <p:extLst>
                  <p:ext uri="{D42A27DB-BD31-4B8C-83A1-F6EECF244321}">
                    <p14:modId xmlns:p14="http://schemas.microsoft.com/office/powerpoint/2010/main" val="477820994"/>
                  </p:ext>
                </p:extLst>
              </p:nvPr>
            </p:nvGraphicFramePr>
            <p:xfrm>
              <a:off x="6629421" y="2557038"/>
              <a:ext cx="5109893" cy="2874315"/>
            </p:xfrm>
            <a:graphic>
              <a:graphicData uri="http://schemas.microsoft.com/office/powerpoint/2016/slidezoom">
                <pslz:sldZm>
                  <pslz:sldZmObj sldId="347" cId="491058737">
                    <pslz:zmPr id="{26ED1275-AF5E-4C3A-80D5-38694D736D54}" returnToParent="0" transitionDur="1000">
                      <p166:blipFill xmlns:p166="http://schemas.microsoft.com/office/powerpoint/2016/6/main">
                        <a:blip r:embed="rId3"/>
                        <a:stretch>
                          <a:fillRect/>
                        </a:stretch>
                      </p166:blipFill>
                      <p166:spPr xmlns:p166="http://schemas.microsoft.com/office/powerpoint/2016/6/main">
                        <a:xfrm>
                          <a:off x="0" y="0"/>
                          <a:ext cx="5109893" cy="2874315"/>
                        </a:xfrm>
                        <a:prstGeom prst="rect">
                          <a:avLst/>
                        </a:prstGeom>
                        <a:ln w="3175">
                          <a:noFill/>
                        </a:ln>
                      </p166:spPr>
                    </pslz:zmPr>
                  </pslz:sldZmObj>
                </pslz:sldZm>
              </a:graphicData>
            </a:graphic>
          </p:graphicFrame>
        </mc:Choice>
        <mc:Fallback>
          <p:pic>
            <p:nvPicPr>
              <p:cNvPr id="7" name="Slide Zoom 6">
                <a:extLst>
                  <a:ext uri="{FF2B5EF4-FFF2-40B4-BE49-F238E27FC236}">
                    <a16:creationId xmlns:a16="http://schemas.microsoft.com/office/drawing/2014/main" id="{AA907695-455C-8B55-2759-767DD73FC627}"/>
                  </a:ext>
                </a:extLst>
              </p:cNvPr>
              <p:cNvPicPr>
                <a:picLocks noGrp="1" noRot="1" noChangeAspect="1" noMove="1" noResize="1" noEditPoints="1" noAdjustHandles="1" noChangeArrowheads="1" noChangeShapeType="1"/>
              </p:cNvPicPr>
              <p:nvPr/>
            </p:nvPicPr>
            <p:blipFill>
              <a:blip r:embed="rId3"/>
              <a:stretch>
                <a:fillRect/>
              </a:stretch>
            </p:blipFill>
            <p:spPr>
              <a:xfrm>
                <a:off x="6629421" y="2557038"/>
                <a:ext cx="5109893" cy="2874315"/>
              </a:xfrm>
              <a:prstGeom prst="rect">
                <a:avLst/>
              </a:prstGeom>
              <a:ln w="3175">
                <a:noFill/>
              </a:ln>
            </p:spPr>
          </p:pic>
        </mc:Fallback>
      </mc:AlternateContent>
      <p:grpSp>
        <p:nvGrpSpPr>
          <p:cNvPr id="8" name="Group 7">
            <a:extLst>
              <a:ext uri="{FF2B5EF4-FFF2-40B4-BE49-F238E27FC236}">
                <a16:creationId xmlns:a16="http://schemas.microsoft.com/office/drawing/2014/main" id="{89866C94-9A9A-C289-D638-AACBCF77ADF8}"/>
              </a:ext>
            </a:extLst>
          </p:cNvPr>
          <p:cNvGrpSpPr/>
          <p:nvPr/>
        </p:nvGrpSpPr>
        <p:grpSpPr>
          <a:xfrm>
            <a:off x="99982" y="2616021"/>
            <a:ext cx="6281590" cy="3186418"/>
            <a:chOff x="99982" y="2616021"/>
            <a:chExt cx="6281590" cy="3186418"/>
          </a:xfrm>
        </p:grpSpPr>
        <p:grpSp>
          <p:nvGrpSpPr>
            <p:cNvPr id="22" name="Group 21">
              <a:extLst>
                <a:ext uri="{FF2B5EF4-FFF2-40B4-BE49-F238E27FC236}">
                  <a16:creationId xmlns:a16="http://schemas.microsoft.com/office/drawing/2014/main" id="{911B7790-8CD4-9EB3-E9D8-166107C06B91}"/>
                </a:ext>
              </a:extLst>
            </p:cNvPr>
            <p:cNvGrpSpPr/>
            <p:nvPr/>
          </p:nvGrpSpPr>
          <p:grpSpPr>
            <a:xfrm>
              <a:off x="99982" y="2616021"/>
              <a:ext cx="6281590" cy="2603603"/>
              <a:chOff x="0" y="2782184"/>
              <a:chExt cx="6281590" cy="2603603"/>
            </a:xfrm>
          </p:grpSpPr>
          <p:pic>
            <p:nvPicPr>
              <p:cNvPr id="23" name="Picture 22" descr="A picture containing text, pencil, writing implement, day&#10;&#10;Description automatically generated">
                <a:extLst>
                  <a:ext uri="{FF2B5EF4-FFF2-40B4-BE49-F238E27FC236}">
                    <a16:creationId xmlns:a16="http://schemas.microsoft.com/office/drawing/2014/main" id="{36493EAB-E184-82B5-884D-86B06F92C1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98449"/>
                <a:ext cx="6182139" cy="2287338"/>
              </a:xfrm>
              <a:prstGeom prst="rect">
                <a:avLst/>
              </a:prstGeom>
            </p:spPr>
          </p:pic>
          <p:grpSp>
            <p:nvGrpSpPr>
              <p:cNvPr id="24" name="Group 23">
                <a:extLst>
                  <a:ext uri="{FF2B5EF4-FFF2-40B4-BE49-F238E27FC236}">
                    <a16:creationId xmlns:a16="http://schemas.microsoft.com/office/drawing/2014/main" id="{DC9BD17F-264D-2E25-9AAB-EDC4DF2EFAE9}"/>
                  </a:ext>
                </a:extLst>
              </p:cNvPr>
              <p:cNvGrpSpPr/>
              <p:nvPr/>
            </p:nvGrpSpPr>
            <p:grpSpPr>
              <a:xfrm>
                <a:off x="795506" y="2782184"/>
                <a:ext cx="5486084" cy="307778"/>
                <a:chOff x="940336" y="2785523"/>
                <a:chExt cx="5486084" cy="307778"/>
              </a:xfrm>
            </p:grpSpPr>
            <p:sp>
              <p:nvSpPr>
                <p:cNvPr id="25" name="TextBox 24">
                  <a:extLst>
                    <a:ext uri="{FF2B5EF4-FFF2-40B4-BE49-F238E27FC236}">
                      <a16:creationId xmlns:a16="http://schemas.microsoft.com/office/drawing/2014/main" id="{5AC2284D-F56D-D0D3-5A00-B1DF2F4CF6B1}"/>
                    </a:ext>
                  </a:extLst>
                </p:cNvPr>
                <p:cNvSpPr txBox="1"/>
                <p:nvPr/>
              </p:nvSpPr>
              <p:spPr>
                <a:xfrm>
                  <a:off x="940336" y="2785524"/>
                  <a:ext cx="1863524" cy="307777"/>
                </a:xfrm>
                <a:prstGeom prst="rect">
                  <a:avLst/>
                </a:prstGeom>
                <a:noFill/>
              </p:spPr>
              <p:txBody>
                <a:bodyPr wrap="square" rtlCol="0">
                  <a:spAutoFit/>
                </a:bodyPr>
                <a:lstStyle/>
                <a:p>
                  <a:r>
                    <a:rPr lang="en-GB" sz="1400" dirty="0">
                      <a:solidFill>
                        <a:schemeClr val="bg1"/>
                      </a:solidFill>
                      <a:latin typeface="Quire Sans Light" panose="020B0302040400020003" pitchFamily="34" charset="0"/>
                    </a:rPr>
                    <a:t>Original Dataset</a:t>
                  </a:r>
                </a:p>
              </p:txBody>
            </p:sp>
            <p:sp>
              <p:nvSpPr>
                <p:cNvPr id="26" name="TextBox 25">
                  <a:extLst>
                    <a:ext uri="{FF2B5EF4-FFF2-40B4-BE49-F238E27FC236}">
                      <a16:creationId xmlns:a16="http://schemas.microsoft.com/office/drawing/2014/main" id="{5091FC32-2BE7-6B2A-3BB7-F6F94B57C03F}"/>
                    </a:ext>
                  </a:extLst>
                </p:cNvPr>
                <p:cNvSpPr txBox="1"/>
                <p:nvPr/>
              </p:nvSpPr>
              <p:spPr>
                <a:xfrm>
                  <a:off x="3930735" y="2785523"/>
                  <a:ext cx="2495685" cy="307777"/>
                </a:xfrm>
                <a:prstGeom prst="rect">
                  <a:avLst/>
                </a:prstGeom>
                <a:noFill/>
              </p:spPr>
              <p:txBody>
                <a:bodyPr wrap="square" rtlCol="0">
                  <a:spAutoFit/>
                </a:bodyPr>
                <a:lstStyle/>
                <a:p>
                  <a:r>
                    <a:rPr lang="en-GB" sz="1400" dirty="0">
                      <a:solidFill>
                        <a:schemeClr val="bg1"/>
                      </a:solidFill>
                      <a:latin typeface="Quire Sans Light" panose="020B0302040400020003" pitchFamily="34" charset="0"/>
                    </a:rPr>
                    <a:t>Reconstructed Dataset</a:t>
                  </a:r>
                </a:p>
              </p:txBody>
            </p:sp>
          </p:grpSp>
        </p:gr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9C968E47-79E5-9409-EB15-E42F75615AA9}"/>
                    </a:ext>
                  </a:extLst>
                </p:cNvPr>
                <p:cNvSpPr txBox="1"/>
                <p:nvPr/>
              </p:nvSpPr>
              <p:spPr>
                <a:xfrm>
                  <a:off x="2423953" y="5279219"/>
                  <a:ext cx="1863524" cy="523220"/>
                </a:xfrm>
                <a:prstGeom prst="rect">
                  <a:avLst/>
                </a:prstGeom>
                <a:noFill/>
              </p:spPr>
              <p:txBody>
                <a:bodyPr wrap="square" rtlCol="0">
                  <a:spAutoFit/>
                </a:bodyPr>
                <a:lstStyle/>
                <a:p>
                  <a:r>
                    <a:rPr lang="en-GB" sz="1400" dirty="0">
                      <a:solidFill>
                        <a:schemeClr val="bg1"/>
                      </a:solidFill>
                      <a:latin typeface="Quire Sans Light" panose="020B0302040400020003" pitchFamily="34" charset="0"/>
                    </a:rPr>
                    <a:t>Final </a:t>
                  </a:r>
                  <a14:m>
                    <m:oMath xmlns:m="http://schemas.openxmlformats.org/officeDocument/2006/math">
                      <m:sSup>
                        <m:sSupPr>
                          <m:ctrlPr>
                            <a:rPr lang="en-GB" sz="1400" i="1" smtClean="0">
                              <a:solidFill>
                                <a:schemeClr val="bg1"/>
                              </a:solidFill>
                              <a:latin typeface="Cambria Math" panose="02040503050406030204" pitchFamily="18" charset="0"/>
                            </a:rPr>
                          </m:ctrlPr>
                        </m:sSupPr>
                        <m:e>
                          <m:r>
                            <a:rPr lang="en-US" sz="1400" b="0" i="1" smtClean="0">
                              <a:solidFill>
                                <a:schemeClr val="bg1"/>
                              </a:solidFill>
                              <a:latin typeface="Cambria Math" panose="02040503050406030204" pitchFamily="18" charset="0"/>
                            </a:rPr>
                            <m:t>𝑅</m:t>
                          </m:r>
                        </m:e>
                        <m:sup>
                          <m:r>
                            <a:rPr lang="en-US" sz="1400" b="0" i="1" smtClean="0">
                              <a:solidFill>
                                <a:schemeClr val="bg1"/>
                              </a:solidFill>
                              <a:latin typeface="Cambria Math" panose="02040503050406030204" pitchFamily="18" charset="0"/>
                            </a:rPr>
                            <m:t>2</m:t>
                          </m:r>
                        </m:sup>
                      </m:sSup>
                    </m:oMath>
                  </a14:m>
                  <a:r>
                    <a:rPr lang="en-GB" sz="1400" dirty="0">
                      <a:solidFill>
                        <a:schemeClr val="bg1"/>
                      </a:solidFill>
                      <a:latin typeface="Quire Sans Light" panose="020B0302040400020003" pitchFamily="34" charset="0"/>
                    </a:rPr>
                    <a:t>: 0.904</a:t>
                  </a:r>
                </a:p>
                <a:p>
                  <a:r>
                    <a:rPr lang="en-GB" sz="1400" dirty="0">
                      <a:solidFill>
                        <a:schemeClr val="bg1"/>
                      </a:solidFill>
                      <a:latin typeface="Quire Sans Light" panose="020B0302040400020003" pitchFamily="34" charset="0"/>
                    </a:rPr>
                    <a:t>Final NRMSE:  0.051</a:t>
                  </a:r>
                </a:p>
              </p:txBody>
            </p:sp>
          </mc:Choice>
          <mc:Fallback>
            <p:sp>
              <p:nvSpPr>
                <p:cNvPr id="19" name="TextBox 18">
                  <a:extLst>
                    <a:ext uri="{FF2B5EF4-FFF2-40B4-BE49-F238E27FC236}">
                      <a16:creationId xmlns:a16="http://schemas.microsoft.com/office/drawing/2014/main" id="{9C968E47-79E5-9409-EB15-E42F75615AA9}"/>
                    </a:ext>
                  </a:extLst>
                </p:cNvPr>
                <p:cNvSpPr txBox="1">
                  <a:spLocks noRot="1" noChangeAspect="1" noMove="1" noResize="1" noEditPoints="1" noAdjustHandles="1" noChangeArrowheads="1" noChangeShapeType="1" noTextEdit="1"/>
                </p:cNvSpPr>
                <p:nvPr/>
              </p:nvSpPr>
              <p:spPr>
                <a:xfrm>
                  <a:off x="2423953" y="5279219"/>
                  <a:ext cx="1863524" cy="523220"/>
                </a:xfrm>
                <a:prstGeom prst="rect">
                  <a:avLst/>
                </a:prstGeom>
                <a:blipFill>
                  <a:blip r:embed="rId5"/>
                  <a:stretch>
                    <a:fillRect l="-984" t="-2326" b="-10465"/>
                  </a:stretch>
                </a:blipFill>
              </p:spPr>
              <p:txBody>
                <a:bodyPr/>
                <a:lstStyle/>
                <a:p>
                  <a:r>
                    <a:rPr lang="en-GB">
                      <a:noFill/>
                    </a:rPr>
                    <a:t> </a:t>
                  </a:r>
                </a:p>
              </p:txBody>
            </p:sp>
          </mc:Fallback>
        </mc:AlternateContent>
      </p:grpSp>
    </p:spTree>
    <p:extLst>
      <p:ext uri="{BB962C8B-B14F-4D97-AF65-F5344CB8AC3E}">
        <p14:creationId xmlns:p14="http://schemas.microsoft.com/office/powerpoint/2010/main" val="80477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1B081F-E045-6354-F697-7FC26F5917D7}"/>
              </a:ext>
            </a:extLst>
          </p:cNvPr>
          <p:cNvSpPr>
            <a:spLocks noGrp="1"/>
          </p:cNvSpPr>
          <p:nvPr>
            <p:ph type="sldNum" sz="quarter" idx="12"/>
          </p:nvPr>
        </p:nvSpPr>
        <p:spPr/>
        <p:txBody>
          <a:bodyPr/>
          <a:lstStyle/>
          <a:p>
            <a:fld id="{C0722274-0FAA-4649-AA4E-4210F4F32167}" type="slidenum">
              <a:rPr lang="en-US" smtClean="0"/>
              <a:t>17</a:t>
            </a:fld>
            <a:endParaRPr lang="en-US"/>
          </a:p>
        </p:txBody>
      </p:sp>
      <p:sp>
        <p:nvSpPr>
          <p:cNvPr id="3" name="Rectangle 2">
            <a:extLst>
              <a:ext uri="{FF2B5EF4-FFF2-40B4-BE49-F238E27FC236}">
                <a16:creationId xmlns:a16="http://schemas.microsoft.com/office/drawing/2014/main" id="{4CBD7B81-A279-D91A-8434-4A6A014D8204}"/>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Content Placeholder 4" descr="Chart, bar chart&#10;&#10;Description automatically generated">
            <a:extLst>
              <a:ext uri="{FF2B5EF4-FFF2-40B4-BE49-F238E27FC236}">
                <a16:creationId xmlns:a16="http://schemas.microsoft.com/office/drawing/2014/main" id="{4395F8A4-07B9-9F4D-7128-D43E4D9F2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4931"/>
            <a:ext cx="12240038" cy="5728138"/>
          </a:xfrm>
          <a:prstGeom prst="rect">
            <a:avLst/>
          </a:prstGeom>
        </p:spPr>
      </p:pic>
    </p:spTree>
    <p:extLst>
      <p:ext uri="{BB962C8B-B14F-4D97-AF65-F5344CB8AC3E}">
        <p14:creationId xmlns:p14="http://schemas.microsoft.com/office/powerpoint/2010/main" val="491058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294778-47A8-4EEF-9689-F6964D44D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BD2A511A-065F-489D-9CF0-FEF36143A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531806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F626582-88CC-4CA0-8BC6-94550FF9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17267" cy="6858000"/>
          </a:xfrm>
          <a:custGeom>
            <a:avLst/>
            <a:gdLst>
              <a:gd name="connsiteX0" fmla="*/ 0 w 11317267"/>
              <a:gd name="connsiteY0" fmla="*/ 0 h 6858000"/>
              <a:gd name="connsiteX1" fmla="*/ 11317267 w 11317267"/>
              <a:gd name="connsiteY1" fmla="*/ 0 h 6858000"/>
              <a:gd name="connsiteX2" fmla="*/ 5306679 w 11317267"/>
              <a:gd name="connsiteY2" fmla="*/ 6857996 h 6858000"/>
              <a:gd name="connsiteX3" fmla="*/ 5306677 w 11317267"/>
              <a:gd name="connsiteY3" fmla="*/ 6857998 h 6858000"/>
              <a:gd name="connsiteX4" fmla="*/ 5306675 w 11317267"/>
              <a:gd name="connsiteY4" fmla="*/ 6858000 h 6858000"/>
              <a:gd name="connsiteX5" fmla="*/ 0 w 1131726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7267" h="6858000">
                <a:moveTo>
                  <a:pt x="0" y="0"/>
                </a:moveTo>
                <a:lnTo>
                  <a:pt x="11317267" y="0"/>
                </a:lnTo>
                <a:lnTo>
                  <a:pt x="5306679" y="6857996"/>
                </a:lnTo>
                <a:cubicBezTo>
                  <a:pt x="5306679" y="6857997"/>
                  <a:pt x="5306677" y="6857997"/>
                  <a:pt x="5306677" y="6857998"/>
                </a:cubicBezTo>
                <a:lnTo>
                  <a:pt x="530667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DBF0C31A-AF50-94B4-6164-A6EEFC150C5E}"/>
              </a:ext>
            </a:extLst>
          </p:cNvPr>
          <p:cNvSpPr/>
          <p:nvPr/>
        </p:nvSpPr>
        <p:spPr>
          <a:xfrm>
            <a:off x="-1" y="1317171"/>
            <a:ext cx="11121887" cy="55408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lide Number Placeholder 14">
            <a:extLst>
              <a:ext uri="{FF2B5EF4-FFF2-40B4-BE49-F238E27FC236}">
                <a16:creationId xmlns:a16="http://schemas.microsoft.com/office/drawing/2014/main" id="{25DB2B95-DBD1-B7DD-EF31-A97171FC4EAB}"/>
              </a:ext>
            </a:extLst>
          </p:cNvPr>
          <p:cNvSpPr>
            <a:spLocks noGrp="1"/>
          </p:cNvSpPr>
          <p:nvPr>
            <p:ph type="sldNum" sz="quarter" idx="12"/>
          </p:nvPr>
        </p:nvSpPr>
        <p:spPr/>
        <p:txBody>
          <a:bodyPr/>
          <a:lstStyle/>
          <a:p>
            <a:r>
              <a:rPr lang="en-US" dirty="0"/>
              <a:t>16</a:t>
            </a:r>
          </a:p>
        </p:txBody>
      </p:sp>
      <p:sp>
        <p:nvSpPr>
          <p:cNvPr id="11" name="Rectangle 10">
            <a:extLst>
              <a:ext uri="{FF2B5EF4-FFF2-40B4-BE49-F238E27FC236}">
                <a16:creationId xmlns:a16="http://schemas.microsoft.com/office/drawing/2014/main" id="{88CA064F-BEF3-8A5D-852E-E2D6FC6852DD}"/>
              </a:ext>
            </a:extLst>
          </p:cNvPr>
          <p:cNvSpPr/>
          <p:nvPr/>
        </p:nvSpPr>
        <p:spPr>
          <a:xfrm>
            <a:off x="8517835" y="1"/>
            <a:ext cx="3685550" cy="1317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99FF0E39-D9FB-45F3-92EC-6CE4D726492D}"/>
              </a:ext>
            </a:extLst>
          </p:cNvPr>
          <p:cNvSpPr>
            <a:spLocks noGrp="1"/>
          </p:cNvSpPr>
          <p:nvPr>
            <p:ph type="title"/>
          </p:nvPr>
        </p:nvSpPr>
        <p:spPr>
          <a:xfrm>
            <a:off x="1393370" y="415979"/>
            <a:ext cx="9337692" cy="485214"/>
          </a:xfrm>
        </p:spPr>
        <p:txBody>
          <a:bodyPr>
            <a:noAutofit/>
          </a:bodyPr>
          <a:lstStyle/>
          <a:p>
            <a:r>
              <a:rPr lang="en-GB" dirty="0">
                <a:latin typeface="Quire Sans Light" panose="020B0302040400020003" pitchFamily="34" charset="0"/>
                <a:cs typeface="Quire Sans" panose="020B0502040400020003" pitchFamily="34" charset="0"/>
              </a:rPr>
              <a:t>Most Significant Eigenaction Components</a:t>
            </a:r>
          </a:p>
        </p:txBody>
      </p:sp>
      <p:pic>
        <p:nvPicPr>
          <p:cNvPr id="19" name="Picture 18" descr="Chart&#10;&#10;Description automatically generated">
            <a:extLst>
              <a:ext uri="{FF2B5EF4-FFF2-40B4-BE49-F238E27FC236}">
                <a16:creationId xmlns:a16="http://schemas.microsoft.com/office/drawing/2014/main" id="{8E983372-D468-5605-5468-F69FDE158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5140" y="2825091"/>
            <a:ext cx="3806448" cy="2553335"/>
          </a:xfrm>
          <a:prstGeom prst="rect">
            <a:avLst/>
          </a:prstGeom>
        </p:spPr>
      </p:pic>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AC3D6178-3ADF-D753-8EA1-F857310E7B65}"/>
                  </a:ext>
                </a:extLst>
              </p:cNvPr>
              <p:cNvGraphicFramePr>
                <a:graphicFrameLocks noChangeAspect="1"/>
              </p:cNvGraphicFramePr>
              <p:nvPr>
                <p:extLst>
                  <p:ext uri="{D42A27DB-BD31-4B8C-83A1-F6EECF244321}">
                    <p14:modId xmlns:p14="http://schemas.microsoft.com/office/powerpoint/2010/main" val="244530219"/>
                  </p:ext>
                </p:extLst>
              </p:nvPr>
            </p:nvGraphicFramePr>
            <p:xfrm>
              <a:off x="-195383" y="1906616"/>
              <a:ext cx="7754556" cy="4361938"/>
            </p:xfrm>
            <a:graphic>
              <a:graphicData uri="http://schemas.microsoft.com/office/powerpoint/2016/slidezoom">
                <pslz:sldZm>
                  <pslz:sldZmObj sldId="348" cId="3341740226">
                    <pslz:zmPr id="{F9358470-127E-424E-83D6-0819F8CFFC0B}" returnToParent="0" transitionDur="1000">
                      <p166:blipFill xmlns:p166="http://schemas.microsoft.com/office/powerpoint/2016/6/main">
                        <a:blip r:embed="rId4"/>
                        <a:stretch>
                          <a:fillRect/>
                        </a:stretch>
                      </p166:blipFill>
                      <p166:spPr xmlns:p166="http://schemas.microsoft.com/office/powerpoint/2016/6/main">
                        <a:xfrm>
                          <a:off x="0" y="0"/>
                          <a:ext cx="7754556" cy="4361938"/>
                        </a:xfrm>
                        <a:prstGeom prst="rect">
                          <a:avLst/>
                        </a:prstGeom>
                        <a:ln w="3175">
                          <a:noFill/>
                        </a:ln>
                      </p166:spPr>
                    </pslz:zmPr>
                  </pslz:sldZmObj>
                </pslz:sldZm>
              </a:graphicData>
            </a:graphic>
          </p:graphicFrame>
        </mc:Choice>
        <mc:Fallback>
          <p:pic>
            <p:nvPicPr>
              <p:cNvPr id="7" name="Slide Zoom 6">
                <a:extLst>
                  <a:ext uri="{FF2B5EF4-FFF2-40B4-BE49-F238E27FC236}">
                    <a16:creationId xmlns:a16="http://schemas.microsoft.com/office/drawing/2014/main" id="{AC3D6178-3ADF-D753-8EA1-F857310E7B65}"/>
                  </a:ext>
                </a:extLst>
              </p:cNvPr>
              <p:cNvPicPr>
                <a:picLocks noGrp="1" noRot="1" noChangeAspect="1" noMove="1" noResize="1" noEditPoints="1" noAdjustHandles="1" noChangeArrowheads="1" noChangeShapeType="1"/>
              </p:cNvPicPr>
              <p:nvPr/>
            </p:nvPicPr>
            <p:blipFill>
              <a:blip r:embed="rId4"/>
              <a:stretch>
                <a:fillRect/>
              </a:stretch>
            </p:blipFill>
            <p:spPr>
              <a:xfrm>
                <a:off x="-195383" y="1906616"/>
                <a:ext cx="7754556" cy="4361938"/>
              </a:xfrm>
              <a:prstGeom prst="rect">
                <a:avLst/>
              </a:prstGeom>
              <a:ln w="3175">
                <a:noFill/>
              </a:ln>
            </p:spPr>
          </p:pic>
        </mc:Fallback>
      </mc:AlternateContent>
    </p:spTree>
    <p:extLst>
      <p:ext uri="{BB962C8B-B14F-4D97-AF65-F5344CB8AC3E}">
        <p14:creationId xmlns:p14="http://schemas.microsoft.com/office/powerpoint/2010/main" val="43323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1B081F-E045-6354-F697-7FC26F5917D7}"/>
              </a:ext>
            </a:extLst>
          </p:cNvPr>
          <p:cNvSpPr>
            <a:spLocks noGrp="1"/>
          </p:cNvSpPr>
          <p:nvPr>
            <p:ph type="sldNum" sz="quarter" idx="12"/>
          </p:nvPr>
        </p:nvSpPr>
        <p:spPr/>
        <p:txBody>
          <a:bodyPr/>
          <a:lstStyle/>
          <a:p>
            <a:fld id="{C0722274-0FAA-4649-AA4E-4210F4F32167}" type="slidenum">
              <a:rPr lang="en-US" smtClean="0"/>
              <a:t>19</a:t>
            </a:fld>
            <a:endParaRPr lang="en-US"/>
          </a:p>
        </p:txBody>
      </p:sp>
      <p:sp>
        <p:nvSpPr>
          <p:cNvPr id="3" name="Rectangle 2">
            <a:extLst>
              <a:ext uri="{FF2B5EF4-FFF2-40B4-BE49-F238E27FC236}">
                <a16:creationId xmlns:a16="http://schemas.microsoft.com/office/drawing/2014/main" id="{4CBD7B81-A279-D91A-8434-4A6A014D8204}"/>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Content Placeholder 8" descr="Graphical user interface&#10;&#10;Description automatically generated with medium confidence">
            <a:extLst>
              <a:ext uri="{FF2B5EF4-FFF2-40B4-BE49-F238E27FC236}">
                <a16:creationId xmlns:a16="http://schemas.microsoft.com/office/drawing/2014/main" id="{BDDE89D0-1E4D-2FCA-431B-01128D059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11277599" cy="6858000"/>
          </a:xfrm>
          <a:prstGeom prst="rect">
            <a:avLst/>
          </a:prstGeom>
        </p:spPr>
      </p:pic>
    </p:spTree>
    <p:extLst>
      <p:ext uri="{BB962C8B-B14F-4D97-AF65-F5344CB8AC3E}">
        <p14:creationId xmlns:p14="http://schemas.microsoft.com/office/powerpoint/2010/main" val="3341740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294778-47A8-4EEF-9689-F6964D44D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BD2A511A-065F-489D-9CF0-FEF36143A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531806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F626582-88CC-4CA0-8BC6-94550FF9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17267" cy="6858000"/>
          </a:xfrm>
          <a:custGeom>
            <a:avLst/>
            <a:gdLst>
              <a:gd name="connsiteX0" fmla="*/ 0 w 11317267"/>
              <a:gd name="connsiteY0" fmla="*/ 0 h 6858000"/>
              <a:gd name="connsiteX1" fmla="*/ 11317267 w 11317267"/>
              <a:gd name="connsiteY1" fmla="*/ 0 h 6858000"/>
              <a:gd name="connsiteX2" fmla="*/ 5306679 w 11317267"/>
              <a:gd name="connsiteY2" fmla="*/ 6857996 h 6858000"/>
              <a:gd name="connsiteX3" fmla="*/ 5306677 w 11317267"/>
              <a:gd name="connsiteY3" fmla="*/ 6857998 h 6858000"/>
              <a:gd name="connsiteX4" fmla="*/ 5306675 w 11317267"/>
              <a:gd name="connsiteY4" fmla="*/ 6858000 h 6858000"/>
              <a:gd name="connsiteX5" fmla="*/ 0 w 1131726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7267" h="6858000">
                <a:moveTo>
                  <a:pt x="0" y="0"/>
                </a:moveTo>
                <a:lnTo>
                  <a:pt x="11317267" y="0"/>
                </a:lnTo>
                <a:lnTo>
                  <a:pt x="5306679" y="6857996"/>
                </a:lnTo>
                <a:cubicBezTo>
                  <a:pt x="5306679" y="6857997"/>
                  <a:pt x="5306677" y="6857997"/>
                  <a:pt x="5306677" y="6857998"/>
                </a:cubicBezTo>
                <a:lnTo>
                  <a:pt x="530667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9FF0E39-D9FB-45F3-92EC-6CE4D726492D}"/>
              </a:ext>
            </a:extLst>
          </p:cNvPr>
          <p:cNvSpPr>
            <a:spLocks noGrp="1"/>
          </p:cNvSpPr>
          <p:nvPr>
            <p:ph type="title"/>
          </p:nvPr>
        </p:nvSpPr>
        <p:spPr>
          <a:xfrm>
            <a:off x="1393371" y="415979"/>
            <a:ext cx="3139227" cy="485214"/>
          </a:xfrm>
        </p:spPr>
        <p:txBody>
          <a:bodyPr>
            <a:noAutofit/>
          </a:bodyPr>
          <a:lstStyle/>
          <a:p>
            <a:r>
              <a:rPr lang="en-GB" dirty="0">
                <a:latin typeface="Quire Sans Light" panose="020B0302040400020003" pitchFamily="34" charset="0"/>
                <a:cs typeface="Quire Sans" panose="020B0502040400020003" pitchFamily="34" charset="0"/>
              </a:rPr>
              <a:t>Introduction</a:t>
            </a:r>
          </a:p>
        </p:txBody>
      </p:sp>
      <p:sp>
        <p:nvSpPr>
          <p:cNvPr id="6" name="Rectangle 5">
            <a:extLst>
              <a:ext uri="{FF2B5EF4-FFF2-40B4-BE49-F238E27FC236}">
                <a16:creationId xmlns:a16="http://schemas.microsoft.com/office/drawing/2014/main" id="{DBF0C31A-AF50-94B4-6164-A6EEFC150C5E}"/>
              </a:ext>
            </a:extLst>
          </p:cNvPr>
          <p:cNvSpPr/>
          <p:nvPr/>
        </p:nvSpPr>
        <p:spPr>
          <a:xfrm>
            <a:off x="-1" y="1317171"/>
            <a:ext cx="11121887" cy="55408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8CA064F-BEF3-8A5D-852E-E2D6FC6852DD}"/>
              </a:ext>
            </a:extLst>
          </p:cNvPr>
          <p:cNvSpPr/>
          <p:nvPr/>
        </p:nvSpPr>
        <p:spPr>
          <a:xfrm>
            <a:off x="8517835" y="1"/>
            <a:ext cx="3685550" cy="1317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lide Number Placeholder 14">
            <a:extLst>
              <a:ext uri="{FF2B5EF4-FFF2-40B4-BE49-F238E27FC236}">
                <a16:creationId xmlns:a16="http://schemas.microsoft.com/office/drawing/2014/main" id="{25DB2B95-DBD1-B7DD-EF31-A97171FC4EAB}"/>
              </a:ext>
            </a:extLst>
          </p:cNvPr>
          <p:cNvSpPr>
            <a:spLocks noGrp="1"/>
          </p:cNvSpPr>
          <p:nvPr>
            <p:ph type="sldNum" sz="quarter" idx="12"/>
          </p:nvPr>
        </p:nvSpPr>
        <p:spPr/>
        <p:txBody>
          <a:bodyPr/>
          <a:lstStyle/>
          <a:p>
            <a:fld id="{C0722274-0FAA-4649-AA4E-4210F4F32167}" type="slidenum">
              <a:rPr lang="en-US" smtClean="0"/>
              <a:t>2</a:t>
            </a:fld>
            <a:endParaRPr lang="en-US" dirty="0"/>
          </a:p>
        </p:txBody>
      </p:sp>
      <p:sp>
        <p:nvSpPr>
          <p:cNvPr id="4" name="Content Placeholder 3">
            <a:extLst>
              <a:ext uri="{FF2B5EF4-FFF2-40B4-BE49-F238E27FC236}">
                <a16:creationId xmlns:a16="http://schemas.microsoft.com/office/drawing/2014/main" id="{3DE93729-D9F2-65BA-520E-9084E5125149}"/>
              </a:ext>
            </a:extLst>
          </p:cNvPr>
          <p:cNvSpPr>
            <a:spLocks noGrp="1"/>
          </p:cNvSpPr>
          <p:nvPr>
            <p:ph idx="1"/>
          </p:nvPr>
        </p:nvSpPr>
        <p:spPr>
          <a:xfrm>
            <a:off x="1142999" y="2583241"/>
            <a:ext cx="4952999" cy="2762824"/>
          </a:xfrm>
        </p:spPr>
        <p:txBody>
          <a:bodyPr>
            <a:normAutofit/>
          </a:bodyPr>
          <a:lstStyle/>
          <a:p>
            <a:r>
              <a:rPr lang="en-GB" sz="2200" dirty="0">
                <a:solidFill>
                  <a:schemeClr val="bg2"/>
                </a:solidFill>
                <a:latin typeface="Quire Sans Light" panose="020B0302040400020003" pitchFamily="34" charset="0"/>
              </a:rPr>
              <a:t>Becoming a neurosurgeon requires arduous training.</a:t>
            </a:r>
          </a:p>
          <a:p>
            <a:r>
              <a:rPr lang="en-GB" sz="2200" dirty="0">
                <a:solidFill>
                  <a:schemeClr val="bg2"/>
                </a:solidFill>
                <a:latin typeface="Quire Sans Light" panose="020B0302040400020003" pitchFamily="34" charset="0"/>
              </a:rPr>
              <a:t>This issue is aggravated by an overburdened healthcare system.</a:t>
            </a:r>
          </a:p>
          <a:p>
            <a:r>
              <a:rPr lang="en-GB" sz="2200" dirty="0">
                <a:solidFill>
                  <a:schemeClr val="bg2"/>
                </a:solidFill>
                <a:latin typeface="Quire Sans Light" panose="020B0302040400020003" pitchFamily="34" charset="0"/>
              </a:rPr>
              <a:t>The traditional teaching method: The “See one, do one, teach one”. </a:t>
            </a:r>
          </a:p>
          <a:p>
            <a:endParaRPr lang="en-GB" dirty="0">
              <a:solidFill>
                <a:schemeClr val="bg2"/>
              </a:solidFill>
            </a:endParaRPr>
          </a:p>
        </p:txBody>
      </p:sp>
      <p:sp>
        <p:nvSpPr>
          <p:cNvPr id="18" name="Rectangle: Rounded Corners 17">
            <a:extLst>
              <a:ext uri="{FF2B5EF4-FFF2-40B4-BE49-F238E27FC236}">
                <a16:creationId xmlns:a16="http://schemas.microsoft.com/office/drawing/2014/main" id="{B5F6D00A-B9DB-2A79-7EAB-D84F0AFDDFE2}"/>
              </a:ext>
            </a:extLst>
          </p:cNvPr>
          <p:cNvSpPr/>
          <p:nvPr/>
        </p:nvSpPr>
        <p:spPr>
          <a:xfrm flipV="1">
            <a:off x="1393371" y="6209027"/>
            <a:ext cx="9405256" cy="108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3A16330E-5833-CF58-E638-EB9D7218EC05}"/>
              </a:ext>
            </a:extLst>
          </p:cNvPr>
          <p:cNvGrpSpPr/>
          <p:nvPr/>
        </p:nvGrpSpPr>
        <p:grpSpPr>
          <a:xfrm>
            <a:off x="7276530" y="2083370"/>
            <a:ext cx="3685550" cy="3514028"/>
            <a:chOff x="7276530" y="2083370"/>
            <a:chExt cx="3685550" cy="3514028"/>
          </a:xfrm>
        </p:grpSpPr>
        <p:pic>
          <p:nvPicPr>
            <p:cNvPr id="5" name="Picture 4">
              <a:extLst>
                <a:ext uri="{FF2B5EF4-FFF2-40B4-BE49-F238E27FC236}">
                  <a16:creationId xmlns:a16="http://schemas.microsoft.com/office/drawing/2014/main" id="{7A78AFA7-F3C3-8C1A-115A-27965A952ED3}"/>
                </a:ext>
              </a:extLst>
            </p:cNvPr>
            <p:cNvPicPr>
              <a:picLocks noChangeAspect="1"/>
            </p:cNvPicPr>
            <p:nvPr/>
          </p:nvPicPr>
          <p:blipFill>
            <a:blip r:embed="rId3"/>
            <a:stretch>
              <a:fillRect/>
            </a:stretch>
          </p:blipFill>
          <p:spPr>
            <a:xfrm>
              <a:off x="7276530" y="2083370"/>
              <a:ext cx="3685550" cy="3487484"/>
            </a:xfrm>
            <a:prstGeom prst="rect">
              <a:avLst/>
            </a:prstGeom>
          </p:spPr>
        </p:pic>
        <p:sp>
          <p:nvSpPr>
            <p:cNvPr id="7" name="TextBox 6">
              <a:extLst>
                <a:ext uri="{FF2B5EF4-FFF2-40B4-BE49-F238E27FC236}">
                  <a16:creationId xmlns:a16="http://schemas.microsoft.com/office/drawing/2014/main" id="{DFDAC707-4113-6E08-2528-73A826DEA631}"/>
                </a:ext>
              </a:extLst>
            </p:cNvPr>
            <p:cNvSpPr txBox="1"/>
            <p:nvPr/>
          </p:nvSpPr>
          <p:spPr>
            <a:xfrm>
              <a:off x="9343697" y="2241093"/>
              <a:ext cx="1618383" cy="276999"/>
            </a:xfrm>
            <a:prstGeom prst="rect">
              <a:avLst/>
            </a:prstGeom>
            <a:noFill/>
          </p:spPr>
          <p:txBody>
            <a:bodyPr wrap="square" rtlCol="0">
              <a:spAutoFit/>
            </a:bodyPr>
            <a:lstStyle/>
            <a:p>
              <a:r>
                <a:rPr lang="en-GB" sz="1200" dirty="0">
                  <a:solidFill>
                    <a:schemeClr val="bg2"/>
                  </a:solidFill>
                  <a:latin typeface="Quire Sans Light" panose="020B0302040400020003" pitchFamily="34" charset="0"/>
                </a:rPr>
                <a:t>Lecture 5%</a:t>
              </a:r>
            </a:p>
          </p:txBody>
        </p:sp>
        <p:sp>
          <p:nvSpPr>
            <p:cNvPr id="8" name="TextBox 7">
              <a:extLst>
                <a:ext uri="{FF2B5EF4-FFF2-40B4-BE49-F238E27FC236}">
                  <a16:creationId xmlns:a16="http://schemas.microsoft.com/office/drawing/2014/main" id="{43863373-A45E-56A7-CFEB-888944C70426}"/>
                </a:ext>
              </a:extLst>
            </p:cNvPr>
            <p:cNvSpPr txBox="1"/>
            <p:nvPr/>
          </p:nvSpPr>
          <p:spPr>
            <a:xfrm>
              <a:off x="8744401" y="2635467"/>
              <a:ext cx="749808" cy="461665"/>
            </a:xfrm>
            <a:prstGeom prst="rect">
              <a:avLst/>
            </a:prstGeom>
            <a:noFill/>
          </p:spPr>
          <p:txBody>
            <a:bodyPr wrap="square" rtlCol="0">
              <a:spAutoFit/>
            </a:bodyPr>
            <a:lstStyle/>
            <a:p>
              <a:pPr algn="ctr"/>
              <a:r>
                <a:rPr lang="en-GB" sz="1200" dirty="0">
                  <a:latin typeface="Quire Sans Light" panose="020B0302040400020003" pitchFamily="34" charset="0"/>
                </a:rPr>
                <a:t>Reading      10%</a:t>
              </a:r>
            </a:p>
          </p:txBody>
        </p:sp>
        <p:sp>
          <p:nvSpPr>
            <p:cNvPr id="19" name="TextBox 18">
              <a:extLst>
                <a:ext uri="{FF2B5EF4-FFF2-40B4-BE49-F238E27FC236}">
                  <a16:creationId xmlns:a16="http://schemas.microsoft.com/office/drawing/2014/main" id="{67A77349-B029-A290-4ED1-D6B0EC4BE3F2}"/>
                </a:ext>
              </a:extLst>
            </p:cNvPr>
            <p:cNvSpPr txBox="1"/>
            <p:nvPr/>
          </p:nvSpPr>
          <p:spPr>
            <a:xfrm>
              <a:off x="8601456" y="3150221"/>
              <a:ext cx="1018032" cy="461665"/>
            </a:xfrm>
            <a:prstGeom prst="rect">
              <a:avLst/>
            </a:prstGeom>
            <a:noFill/>
          </p:spPr>
          <p:txBody>
            <a:bodyPr wrap="square" rtlCol="0">
              <a:spAutoFit/>
            </a:bodyPr>
            <a:lstStyle/>
            <a:p>
              <a:pPr algn="ctr"/>
              <a:r>
                <a:rPr lang="en-GB" sz="1200" dirty="0" err="1">
                  <a:latin typeface="Quire Sans Light" panose="020B0302040400020003" pitchFamily="34" charset="0"/>
                </a:rPr>
                <a:t>Audiovisual</a:t>
              </a:r>
              <a:r>
                <a:rPr lang="en-GB" sz="1200" dirty="0">
                  <a:latin typeface="Quire Sans Light" panose="020B0302040400020003" pitchFamily="34" charset="0"/>
                </a:rPr>
                <a:t>   20%</a:t>
              </a:r>
            </a:p>
          </p:txBody>
        </p:sp>
        <p:sp>
          <p:nvSpPr>
            <p:cNvPr id="20" name="TextBox 19">
              <a:extLst>
                <a:ext uri="{FF2B5EF4-FFF2-40B4-BE49-F238E27FC236}">
                  <a16:creationId xmlns:a16="http://schemas.microsoft.com/office/drawing/2014/main" id="{1069C7EC-65E1-4388-F65B-5EC40333F2B4}"/>
                </a:ext>
              </a:extLst>
            </p:cNvPr>
            <p:cNvSpPr txBox="1"/>
            <p:nvPr/>
          </p:nvSpPr>
          <p:spPr>
            <a:xfrm>
              <a:off x="8538816" y="3645060"/>
              <a:ext cx="1160977" cy="461665"/>
            </a:xfrm>
            <a:prstGeom prst="rect">
              <a:avLst/>
            </a:prstGeom>
            <a:noFill/>
          </p:spPr>
          <p:txBody>
            <a:bodyPr wrap="square" rtlCol="0">
              <a:spAutoFit/>
            </a:bodyPr>
            <a:lstStyle/>
            <a:p>
              <a:pPr algn="ctr"/>
              <a:r>
                <a:rPr lang="en-GB" sz="1200" dirty="0">
                  <a:latin typeface="Quire Sans Light" panose="020B0302040400020003" pitchFamily="34" charset="0"/>
                </a:rPr>
                <a:t>Demonstration   30%</a:t>
              </a:r>
            </a:p>
          </p:txBody>
        </p:sp>
        <p:sp>
          <p:nvSpPr>
            <p:cNvPr id="21" name="TextBox 20">
              <a:extLst>
                <a:ext uri="{FF2B5EF4-FFF2-40B4-BE49-F238E27FC236}">
                  <a16:creationId xmlns:a16="http://schemas.microsoft.com/office/drawing/2014/main" id="{8788FCD3-E1BD-5D93-DE07-6CAEEEB95A7B}"/>
                </a:ext>
              </a:extLst>
            </p:cNvPr>
            <p:cNvSpPr txBox="1"/>
            <p:nvPr/>
          </p:nvSpPr>
          <p:spPr>
            <a:xfrm>
              <a:off x="8610288" y="4146292"/>
              <a:ext cx="1018032" cy="461665"/>
            </a:xfrm>
            <a:prstGeom prst="rect">
              <a:avLst/>
            </a:prstGeom>
            <a:noFill/>
          </p:spPr>
          <p:txBody>
            <a:bodyPr wrap="square" rtlCol="0">
              <a:spAutoFit/>
            </a:bodyPr>
            <a:lstStyle/>
            <a:p>
              <a:pPr algn="ctr"/>
              <a:r>
                <a:rPr lang="en-GB" sz="1200" dirty="0">
                  <a:latin typeface="Quire Sans Light" panose="020B0302040400020003" pitchFamily="34" charset="0"/>
                </a:rPr>
                <a:t>Discussion   50%</a:t>
              </a:r>
            </a:p>
          </p:txBody>
        </p:sp>
        <p:sp>
          <p:nvSpPr>
            <p:cNvPr id="22" name="TextBox 21">
              <a:extLst>
                <a:ext uri="{FF2B5EF4-FFF2-40B4-BE49-F238E27FC236}">
                  <a16:creationId xmlns:a16="http://schemas.microsoft.com/office/drawing/2014/main" id="{76598C19-7061-25A6-0C2E-52E1AC39169B}"/>
                </a:ext>
              </a:extLst>
            </p:cNvPr>
            <p:cNvSpPr txBox="1"/>
            <p:nvPr/>
          </p:nvSpPr>
          <p:spPr>
            <a:xfrm>
              <a:off x="8485320" y="4640894"/>
              <a:ext cx="1267968" cy="461665"/>
            </a:xfrm>
            <a:prstGeom prst="rect">
              <a:avLst/>
            </a:prstGeom>
            <a:noFill/>
          </p:spPr>
          <p:txBody>
            <a:bodyPr wrap="square" rtlCol="0">
              <a:spAutoFit/>
            </a:bodyPr>
            <a:lstStyle/>
            <a:p>
              <a:pPr algn="ctr"/>
              <a:r>
                <a:rPr lang="en-GB" sz="1200" dirty="0">
                  <a:latin typeface="Quire Sans Light" panose="020B0302040400020003" pitchFamily="34" charset="0"/>
                </a:rPr>
                <a:t>Practice Doing   75%</a:t>
              </a:r>
            </a:p>
          </p:txBody>
        </p:sp>
        <p:sp>
          <p:nvSpPr>
            <p:cNvPr id="23" name="TextBox 22">
              <a:extLst>
                <a:ext uri="{FF2B5EF4-FFF2-40B4-BE49-F238E27FC236}">
                  <a16:creationId xmlns:a16="http://schemas.microsoft.com/office/drawing/2014/main" id="{8A198D5D-BCA7-9588-3D7B-39D58AEA57A8}"/>
                </a:ext>
              </a:extLst>
            </p:cNvPr>
            <p:cNvSpPr txBox="1"/>
            <p:nvPr/>
          </p:nvSpPr>
          <p:spPr>
            <a:xfrm>
              <a:off x="8476488" y="5135733"/>
              <a:ext cx="1267968" cy="461665"/>
            </a:xfrm>
            <a:prstGeom prst="rect">
              <a:avLst/>
            </a:prstGeom>
            <a:noFill/>
          </p:spPr>
          <p:txBody>
            <a:bodyPr wrap="square" rtlCol="0">
              <a:spAutoFit/>
            </a:bodyPr>
            <a:lstStyle/>
            <a:p>
              <a:pPr algn="ctr"/>
              <a:r>
                <a:rPr lang="en-GB" sz="1200" dirty="0">
                  <a:latin typeface="Quire Sans Light" panose="020B0302040400020003" pitchFamily="34" charset="0"/>
                </a:rPr>
                <a:t>Teach Others   90%</a:t>
              </a:r>
            </a:p>
          </p:txBody>
        </p:sp>
      </p:grpSp>
    </p:spTree>
    <p:extLst>
      <p:ext uri="{BB962C8B-B14F-4D97-AF65-F5344CB8AC3E}">
        <p14:creationId xmlns:p14="http://schemas.microsoft.com/office/powerpoint/2010/main" val="17267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294778-47A8-4EEF-9689-F6964D44D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BD2A511A-065F-489D-9CF0-FEF36143A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531806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F626582-88CC-4CA0-8BC6-94550FF9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17267" cy="6858000"/>
          </a:xfrm>
          <a:custGeom>
            <a:avLst/>
            <a:gdLst>
              <a:gd name="connsiteX0" fmla="*/ 0 w 11317267"/>
              <a:gd name="connsiteY0" fmla="*/ 0 h 6858000"/>
              <a:gd name="connsiteX1" fmla="*/ 11317267 w 11317267"/>
              <a:gd name="connsiteY1" fmla="*/ 0 h 6858000"/>
              <a:gd name="connsiteX2" fmla="*/ 5306679 w 11317267"/>
              <a:gd name="connsiteY2" fmla="*/ 6857996 h 6858000"/>
              <a:gd name="connsiteX3" fmla="*/ 5306677 w 11317267"/>
              <a:gd name="connsiteY3" fmla="*/ 6857998 h 6858000"/>
              <a:gd name="connsiteX4" fmla="*/ 5306675 w 11317267"/>
              <a:gd name="connsiteY4" fmla="*/ 6858000 h 6858000"/>
              <a:gd name="connsiteX5" fmla="*/ 0 w 1131726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7267" h="6858000">
                <a:moveTo>
                  <a:pt x="0" y="0"/>
                </a:moveTo>
                <a:lnTo>
                  <a:pt x="11317267" y="0"/>
                </a:lnTo>
                <a:lnTo>
                  <a:pt x="5306679" y="6857996"/>
                </a:lnTo>
                <a:cubicBezTo>
                  <a:pt x="5306679" y="6857997"/>
                  <a:pt x="5306677" y="6857997"/>
                  <a:pt x="5306677" y="6857998"/>
                </a:cubicBezTo>
                <a:lnTo>
                  <a:pt x="530667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DBF0C31A-AF50-94B4-6164-A6EEFC150C5E}"/>
              </a:ext>
            </a:extLst>
          </p:cNvPr>
          <p:cNvSpPr/>
          <p:nvPr/>
        </p:nvSpPr>
        <p:spPr>
          <a:xfrm>
            <a:off x="-1" y="1317171"/>
            <a:ext cx="11121887" cy="55408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lide Number Placeholder 14">
            <a:extLst>
              <a:ext uri="{FF2B5EF4-FFF2-40B4-BE49-F238E27FC236}">
                <a16:creationId xmlns:a16="http://schemas.microsoft.com/office/drawing/2014/main" id="{25DB2B95-DBD1-B7DD-EF31-A97171FC4EAB}"/>
              </a:ext>
            </a:extLst>
          </p:cNvPr>
          <p:cNvSpPr>
            <a:spLocks noGrp="1"/>
          </p:cNvSpPr>
          <p:nvPr>
            <p:ph type="sldNum" sz="quarter" idx="12"/>
          </p:nvPr>
        </p:nvSpPr>
        <p:spPr/>
        <p:txBody>
          <a:bodyPr/>
          <a:lstStyle/>
          <a:p>
            <a:r>
              <a:rPr lang="en-US" dirty="0"/>
              <a:t>17</a:t>
            </a:r>
          </a:p>
        </p:txBody>
      </p:sp>
      <p:sp>
        <p:nvSpPr>
          <p:cNvPr id="18" name="Rectangle: Rounded Corners 17">
            <a:extLst>
              <a:ext uri="{FF2B5EF4-FFF2-40B4-BE49-F238E27FC236}">
                <a16:creationId xmlns:a16="http://schemas.microsoft.com/office/drawing/2014/main" id="{B5F6D00A-B9DB-2A79-7EAB-D84F0AFDDFE2}"/>
              </a:ext>
            </a:extLst>
          </p:cNvPr>
          <p:cNvSpPr/>
          <p:nvPr/>
        </p:nvSpPr>
        <p:spPr>
          <a:xfrm flipV="1">
            <a:off x="1393371" y="6209027"/>
            <a:ext cx="9405256" cy="108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8CA064F-BEF3-8A5D-852E-E2D6FC6852DD}"/>
              </a:ext>
            </a:extLst>
          </p:cNvPr>
          <p:cNvSpPr/>
          <p:nvPr/>
        </p:nvSpPr>
        <p:spPr>
          <a:xfrm>
            <a:off x="8517835" y="1"/>
            <a:ext cx="3685550" cy="1317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99FF0E39-D9FB-45F3-92EC-6CE4D726492D}"/>
              </a:ext>
            </a:extLst>
          </p:cNvPr>
          <p:cNvSpPr>
            <a:spLocks noGrp="1"/>
          </p:cNvSpPr>
          <p:nvPr>
            <p:ph type="title"/>
          </p:nvPr>
        </p:nvSpPr>
        <p:spPr>
          <a:xfrm>
            <a:off x="1393370" y="415979"/>
            <a:ext cx="9802950" cy="485214"/>
          </a:xfrm>
        </p:spPr>
        <p:txBody>
          <a:bodyPr>
            <a:noAutofit/>
          </a:bodyPr>
          <a:lstStyle/>
          <a:p>
            <a:r>
              <a:rPr lang="en-GB" dirty="0">
                <a:latin typeface="Quire Sans Light" panose="020B0302040400020003" pitchFamily="34" charset="0"/>
                <a:cs typeface="Quire Sans" panose="020B0502040400020003" pitchFamily="34" charset="0"/>
              </a:rPr>
              <a:t>Novice Neurosurgeon Analysis</a:t>
            </a:r>
          </a:p>
        </p:txBody>
      </p:sp>
      <p:graphicFrame>
        <p:nvGraphicFramePr>
          <p:cNvPr id="17" name="Content Placeholder 2">
            <a:extLst>
              <a:ext uri="{FF2B5EF4-FFF2-40B4-BE49-F238E27FC236}">
                <a16:creationId xmlns:a16="http://schemas.microsoft.com/office/drawing/2014/main" id="{87F6DECD-97EB-7FD4-B24E-753CD7C75DB8}"/>
              </a:ext>
            </a:extLst>
          </p:cNvPr>
          <p:cNvGraphicFramePr>
            <a:graphicFrameLocks noGrp="1"/>
          </p:cNvGraphicFramePr>
          <p:nvPr>
            <p:ph idx="1"/>
            <p:extLst>
              <p:ext uri="{D42A27DB-BD31-4B8C-83A1-F6EECF244321}">
                <p14:modId xmlns:p14="http://schemas.microsoft.com/office/powerpoint/2010/main" val="319598161"/>
              </p:ext>
            </p:extLst>
          </p:nvPr>
        </p:nvGraphicFramePr>
        <p:xfrm>
          <a:off x="1142999" y="1648433"/>
          <a:ext cx="9906000" cy="3561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914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294778-47A8-4EEF-9689-F6964D44D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BD2A511A-065F-489D-9CF0-FEF36143A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531806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F626582-88CC-4CA0-8BC6-94550FF9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17267" cy="6858000"/>
          </a:xfrm>
          <a:custGeom>
            <a:avLst/>
            <a:gdLst>
              <a:gd name="connsiteX0" fmla="*/ 0 w 11317267"/>
              <a:gd name="connsiteY0" fmla="*/ 0 h 6858000"/>
              <a:gd name="connsiteX1" fmla="*/ 11317267 w 11317267"/>
              <a:gd name="connsiteY1" fmla="*/ 0 h 6858000"/>
              <a:gd name="connsiteX2" fmla="*/ 5306679 w 11317267"/>
              <a:gd name="connsiteY2" fmla="*/ 6857996 h 6858000"/>
              <a:gd name="connsiteX3" fmla="*/ 5306677 w 11317267"/>
              <a:gd name="connsiteY3" fmla="*/ 6857998 h 6858000"/>
              <a:gd name="connsiteX4" fmla="*/ 5306675 w 11317267"/>
              <a:gd name="connsiteY4" fmla="*/ 6858000 h 6858000"/>
              <a:gd name="connsiteX5" fmla="*/ 0 w 1131726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7267" h="6858000">
                <a:moveTo>
                  <a:pt x="0" y="0"/>
                </a:moveTo>
                <a:lnTo>
                  <a:pt x="11317267" y="0"/>
                </a:lnTo>
                <a:lnTo>
                  <a:pt x="5306679" y="6857996"/>
                </a:lnTo>
                <a:cubicBezTo>
                  <a:pt x="5306679" y="6857997"/>
                  <a:pt x="5306677" y="6857997"/>
                  <a:pt x="5306677" y="6857998"/>
                </a:cubicBezTo>
                <a:lnTo>
                  <a:pt x="530667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DBF0C31A-AF50-94B4-6164-A6EEFC150C5E}"/>
              </a:ext>
            </a:extLst>
          </p:cNvPr>
          <p:cNvSpPr/>
          <p:nvPr/>
        </p:nvSpPr>
        <p:spPr>
          <a:xfrm>
            <a:off x="-1" y="1317171"/>
            <a:ext cx="11121887" cy="55408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lide Number Placeholder 14">
            <a:extLst>
              <a:ext uri="{FF2B5EF4-FFF2-40B4-BE49-F238E27FC236}">
                <a16:creationId xmlns:a16="http://schemas.microsoft.com/office/drawing/2014/main" id="{25DB2B95-DBD1-B7DD-EF31-A97171FC4EAB}"/>
              </a:ext>
            </a:extLst>
          </p:cNvPr>
          <p:cNvSpPr>
            <a:spLocks noGrp="1"/>
          </p:cNvSpPr>
          <p:nvPr>
            <p:ph type="sldNum" sz="quarter" idx="12"/>
          </p:nvPr>
        </p:nvSpPr>
        <p:spPr/>
        <p:txBody>
          <a:bodyPr/>
          <a:lstStyle/>
          <a:p>
            <a:r>
              <a:rPr lang="en-US" dirty="0"/>
              <a:t>18</a:t>
            </a:r>
          </a:p>
        </p:txBody>
      </p:sp>
      <p:sp>
        <p:nvSpPr>
          <p:cNvPr id="11" name="Rectangle 10">
            <a:extLst>
              <a:ext uri="{FF2B5EF4-FFF2-40B4-BE49-F238E27FC236}">
                <a16:creationId xmlns:a16="http://schemas.microsoft.com/office/drawing/2014/main" id="{88CA064F-BEF3-8A5D-852E-E2D6FC6852DD}"/>
              </a:ext>
            </a:extLst>
          </p:cNvPr>
          <p:cNvSpPr/>
          <p:nvPr/>
        </p:nvSpPr>
        <p:spPr>
          <a:xfrm>
            <a:off x="8517835" y="1"/>
            <a:ext cx="3685550" cy="1317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99FF0E39-D9FB-45F3-92EC-6CE4D726492D}"/>
              </a:ext>
            </a:extLst>
          </p:cNvPr>
          <p:cNvSpPr>
            <a:spLocks noGrp="1"/>
          </p:cNvSpPr>
          <p:nvPr>
            <p:ph type="title"/>
          </p:nvPr>
        </p:nvSpPr>
        <p:spPr>
          <a:xfrm>
            <a:off x="1393370" y="415979"/>
            <a:ext cx="7968343" cy="485214"/>
          </a:xfrm>
        </p:spPr>
        <p:txBody>
          <a:bodyPr>
            <a:noAutofit/>
          </a:bodyPr>
          <a:lstStyle/>
          <a:p>
            <a:r>
              <a:rPr lang="en-GB" dirty="0">
                <a:latin typeface="Quire Sans Light" panose="020B0302040400020003" pitchFamily="34" charset="0"/>
                <a:cs typeface="Quire Sans" panose="020B0502040400020003" pitchFamily="34" charset="0"/>
              </a:rPr>
              <a:t>Most Significant Novice Eigenaction</a:t>
            </a:r>
          </a:p>
        </p:txBody>
      </p:sp>
      <p:pic>
        <p:nvPicPr>
          <p:cNvPr id="20" name="Picture 19" descr="Chart&#10;&#10;Description automatically generated">
            <a:extLst>
              <a:ext uri="{FF2B5EF4-FFF2-40B4-BE49-F238E27FC236}">
                <a16:creationId xmlns:a16="http://schemas.microsoft.com/office/drawing/2014/main" id="{B8BEDD50-D63A-4C17-9BC5-0C0CADDA7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858" y="2761126"/>
            <a:ext cx="4103216" cy="2732092"/>
          </a:xfrm>
          <a:prstGeom prst="rect">
            <a:avLst/>
          </a:prstGeom>
        </p:spPr>
      </p:pic>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66897F4D-31D5-50E5-4692-78A0DC2C69F3}"/>
                  </a:ext>
                </a:extLst>
              </p:cNvPr>
              <p:cNvGraphicFramePr>
                <a:graphicFrameLocks noChangeAspect="1"/>
              </p:cNvGraphicFramePr>
              <p:nvPr>
                <p:extLst>
                  <p:ext uri="{D42A27DB-BD31-4B8C-83A1-F6EECF244321}">
                    <p14:modId xmlns:p14="http://schemas.microsoft.com/office/powerpoint/2010/main" val="3535124959"/>
                  </p:ext>
                </p:extLst>
              </p:nvPr>
            </p:nvGraphicFramePr>
            <p:xfrm>
              <a:off x="-195383" y="1829524"/>
              <a:ext cx="8028660" cy="4516121"/>
            </p:xfrm>
            <a:graphic>
              <a:graphicData uri="http://schemas.microsoft.com/office/powerpoint/2016/slidezoom">
                <pslz:sldZm>
                  <pslz:sldZmObj sldId="350" cId="4070657034">
                    <pslz:zmPr id="{13C1034C-433C-4B8E-9CE8-CA9440110C53}" returnToParent="0" transitionDur="1000">
                      <p166:blipFill xmlns:p166="http://schemas.microsoft.com/office/powerpoint/2016/6/main">
                        <a:blip r:embed="rId4"/>
                        <a:stretch>
                          <a:fillRect/>
                        </a:stretch>
                      </p166:blipFill>
                      <p166:spPr xmlns:p166="http://schemas.microsoft.com/office/powerpoint/2016/6/main">
                        <a:xfrm>
                          <a:off x="0" y="0"/>
                          <a:ext cx="8028660" cy="4516121"/>
                        </a:xfrm>
                        <a:prstGeom prst="rect">
                          <a:avLst/>
                        </a:prstGeom>
                        <a:ln w="3175">
                          <a:noFill/>
                        </a:ln>
                      </p166:spPr>
                    </pslz:zmPr>
                  </pslz:sldZmObj>
                </pslz:sldZm>
              </a:graphicData>
            </a:graphic>
          </p:graphicFrame>
        </mc:Choice>
        <mc:Fallback>
          <p:pic>
            <p:nvPicPr>
              <p:cNvPr id="7" name="Slide Zoom 6">
                <a:extLst>
                  <a:ext uri="{FF2B5EF4-FFF2-40B4-BE49-F238E27FC236}">
                    <a16:creationId xmlns:a16="http://schemas.microsoft.com/office/drawing/2014/main" id="{66897F4D-31D5-50E5-4692-78A0DC2C69F3}"/>
                  </a:ext>
                </a:extLst>
              </p:cNvPr>
              <p:cNvPicPr>
                <a:picLocks noGrp="1" noRot="1" noChangeAspect="1" noMove="1" noResize="1" noEditPoints="1" noAdjustHandles="1" noChangeArrowheads="1" noChangeShapeType="1"/>
              </p:cNvPicPr>
              <p:nvPr/>
            </p:nvPicPr>
            <p:blipFill>
              <a:blip r:embed="rId4"/>
              <a:stretch>
                <a:fillRect/>
              </a:stretch>
            </p:blipFill>
            <p:spPr>
              <a:xfrm>
                <a:off x="-195383" y="1829524"/>
                <a:ext cx="8028660" cy="4516121"/>
              </a:xfrm>
              <a:prstGeom prst="rect">
                <a:avLst/>
              </a:prstGeom>
              <a:ln w="3175">
                <a:noFill/>
              </a:ln>
            </p:spPr>
          </p:pic>
        </mc:Fallback>
      </mc:AlternateContent>
    </p:spTree>
    <p:extLst>
      <p:ext uri="{BB962C8B-B14F-4D97-AF65-F5344CB8AC3E}">
        <p14:creationId xmlns:p14="http://schemas.microsoft.com/office/powerpoint/2010/main" val="257369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1B081F-E045-6354-F697-7FC26F5917D7}"/>
              </a:ext>
            </a:extLst>
          </p:cNvPr>
          <p:cNvSpPr>
            <a:spLocks noGrp="1"/>
          </p:cNvSpPr>
          <p:nvPr>
            <p:ph type="sldNum" sz="quarter" idx="12"/>
          </p:nvPr>
        </p:nvSpPr>
        <p:spPr/>
        <p:txBody>
          <a:bodyPr/>
          <a:lstStyle/>
          <a:p>
            <a:fld id="{C0722274-0FAA-4649-AA4E-4210F4F32167}" type="slidenum">
              <a:rPr lang="en-US" smtClean="0"/>
              <a:t>22</a:t>
            </a:fld>
            <a:endParaRPr lang="en-US"/>
          </a:p>
        </p:txBody>
      </p:sp>
      <p:sp>
        <p:nvSpPr>
          <p:cNvPr id="3" name="Rectangle 2">
            <a:extLst>
              <a:ext uri="{FF2B5EF4-FFF2-40B4-BE49-F238E27FC236}">
                <a16:creationId xmlns:a16="http://schemas.microsoft.com/office/drawing/2014/main" id="{4CBD7B81-A279-D91A-8434-4A6A014D8204}"/>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Content Placeholder 7" descr="Text&#10;&#10;Description automatically generated with medium confidence">
            <a:extLst>
              <a:ext uri="{FF2B5EF4-FFF2-40B4-BE49-F238E27FC236}">
                <a16:creationId xmlns:a16="http://schemas.microsoft.com/office/drawing/2014/main" id="{E99A8F75-E584-691B-AF0F-209F52BCC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0"/>
            <a:ext cx="11277597" cy="6858000"/>
          </a:xfrm>
          <a:prstGeom prst="rect">
            <a:avLst/>
          </a:prstGeom>
        </p:spPr>
      </p:pic>
    </p:spTree>
    <p:extLst>
      <p:ext uri="{BB962C8B-B14F-4D97-AF65-F5344CB8AC3E}">
        <p14:creationId xmlns:p14="http://schemas.microsoft.com/office/powerpoint/2010/main" val="4070657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294778-47A8-4EEF-9689-F6964D44D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BD2A511A-065F-489D-9CF0-FEF36143A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531806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F626582-88CC-4CA0-8BC6-94550FF9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17267" cy="6858000"/>
          </a:xfrm>
          <a:custGeom>
            <a:avLst/>
            <a:gdLst>
              <a:gd name="connsiteX0" fmla="*/ 0 w 11317267"/>
              <a:gd name="connsiteY0" fmla="*/ 0 h 6858000"/>
              <a:gd name="connsiteX1" fmla="*/ 11317267 w 11317267"/>
              <a:gd name="connsiteY1" fmla="*/ 0 h 6858000"/>
              <a:gd name="connsiteX2" fmla="*/ 5306679 w 11317267"/>
              <a:gd name="connsiteY2" fmla="*/ 6857996 h 6858000"/>
              <a:gd name="connsiteX3" fmla="*/ 5306677 w 11317267"/>
              <a:gd name="connsiteY3" fmla="*/ 6857998 h 6858000"/>
              <a:gd name="connsiteX4" fmla="*/ 5306675 w 11317267"/>
              <a:gd name="connsiteY4" fmla="*/ 6858000 h 6858000"/>
              <a:gd name="connsiteX5" fmla="*/ 0 w 1131726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7267" h="6858000">
                <a:moveTo>
                  <a:pt x="0" y="0"/>
                </a:moveTo>
                <a:lnTo>
                  <a:pt x="11317267" y="0"/>
                </a:lnTo>
                <a:lnTo>
                  <a:pt x="5306679" y="6857996"/>
                </a:lnTo>
                <a:cubicBezTo>
                  <a:pt x="5306679" y="6857997"/>
                  <a:pt x="5306677" y="6857997"/>
                  <a:pt x="5306677" y="6857998"/>
                </a:cubicBezTo>
                <a:lnTo>
                  <a:pt x="530667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DBF0C31A-AF50-94B4-6164-A6EEFC150C5E}"/>
              </a:ext>
            </a:extLst>
          </p:cNvPr>
          <p:cNvSpPr/>
          <p:nvPr/>
        </p:nvSpPr>
        <p:spPr>
          <a:xfrm>
            <a:off x="-1" y="1359765"/>
            <a:ext cx="11121887" cy="55408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lide Number Placeholder 14">
            <a:extLst>
              <a:ext uri="{FF2B5EF4-FFF2-40B4-BE49-F238E27FC236}">
                <a16:creationId xmlns:a16="http://schemas.microsoft.com/office/drawing/2014/main" id="{25DB2B95-DBD1-B7DD-EF31-A97171FC4EAB}"/>
              </a:ext>
            </a:extLst>
          </p:cNvPr>
          <p:cNvSpPr>
            <a:spLocks noGrp="1"/>
          </p:cNvSpPr>
          <p:nvPr>
            <p:ph type="sldNum" sz="quarter" idx="12"/>
          </p:nvPr>
        </p:nvSpPr>
        <p:spPr/>
        <p:txBody>
          <a:bodyPr/>
          <a:lstStyle/>
          <a:p>
            <a:r>
              <a:rPr lang="en-US" dirty="0"/>
              <a:t>19</a:t>
            </a:r>
          </a:p>
        </p:txBody>
      </p:sp>
      <p:sp>
        <p:nvSpPr>
          <p:cNvPr id="11" name="Rectangle 10">
            <a:extLst>
              <a:ext uri="{FF2B5EF4-FFF2-40B4-BE49-F238E27FC236}">
                <a16:creationId xmlns:a16="http://schemas.microsoft.com/office/drawing/2014/main" id="{88CA064F-BEF3-8A5D-852E-E2D6FC6852DD}"/>
              </a:ext>
            </a:extLst>
          </p:cNvPr>
          <p:cNvSpPr/>
          <p:nvPr/>
        </p:nvSpPr>
        <p:spPr>
          <a:xfrm>
            <a:off x="8517835" y="1"/>
            <a:ext cx="3685550" cy="13492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99FF0E39-D9FB-45F3-92EC-6CE4D726492D}"/>
              </a:ext>
            </a:extLst>
          </p:cNvPr>
          <p:cNvSpPr>
            <a:spLocks noGrp="1"/>
          </p:cNvSpPr>
          <p:nvPr>
            <p:ph type="title"/>
          </p:nvPr>
        </p:nvSpPr>
        <p:spPr>
          <a:xfrm>
            <a:off x="1393370" y="415979"/>
            <a:ext cx="9348202" cy="485214"/>
          </a:xfrm>
        </p:spPr>
        <p:txBody>
          <a:bodyPr>
            <a:noAutofit/>
          </a:bodyPr>
          <a:lstStyle/>
          <a:p>
            <a:r>
              <a:rPr lang="en-GB" dirty="0">
                <a:latin typeface="Quire Sans Light" panose="020B0302040400020003" pitchFamily="34" charset="0"/>
                <a:cs typeface="Quire Sans" panose="020B0502040400020003" pitchFamily="34" charset="0"/>
              </a:rPr>
              <a:t>Novice Neurosurgeon Error Visualiser</a:t>
            </a:r>
          </a:p>
        </p:txBody>
      </p:sp>
      <p:grpSp>
        <p:nvGrpSpPr>
          <p:cNvPr id="5" name="Group 4">
            <a:extLst>
              <a:ext uri="{FF2B5EF4-FFF2-40B4-BE49-F238E27FC236}">
                <a16:creationId xmlns:a16="http://schemas.microsoft.com/office/drawing/2014/main" id="{B39CA52B-FC82-75BF-5276-C6AA4BCD0027}"/>
              </a:ext>
            </a:extLst>
          </p:cNvPr>
          <p:cNvGrpSpPr/>
          <p:nvPr/>
        </p:nvGrpSpPr>
        <p:grpSpPr>
          <a:xfrm>
            <a:off x="858451" y="2483418"/>
            <a:ext cx="4669874" cy="3214165"/>
            <a:chOff x="4045032" y="2614379"/>
            <a:chExt cx="3834442" cy="2783310"/>
          </a:xfrm>
        </p:grpSpPr>
        <p:pic>
          <p:nvPicPr>
            <p:cNvPr id="17" name="Picture 16" descr="A picture containing chart&#10;&#10;Description automatically generated">
              <a:extLst>
                <a:ext uri="{FF2B5EF4-FFF2-40B4-BE49-F238E27FC236}">
                  <a16:creationId xmlns:a16="http://schemas.microsoft.com/office/drawing/2014/main" id="{B4AF32A0-AB9B-73DE-0401-7076CA83F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5032" y="2844558"/>
              <a:ext cx="3834442" cy="2553131"/>
            </a:xfrm>
            <a:prstGeom prst="rect">
              <a:avLst/>
            </a:prstGeom>
          </p:spPr>
        </p:pic>
        <p:sp>
          <p:nvSpPr>
            <p:cNvPr id="20" name="TextBox 19">
              <a:extLst>
                <a:ext uri="{FF2B5EF4-FFF2-40B4-BE49-F238E27FC236}">
                  <a16:creationId xmlns:a16="http://schemas.microsoft.com/office/drawing/2014/main" id="{ED86D0AF-43AD-FB27-BB61-A227B75ECE67}"/>
                </a:ext>
              </a:extLst>
            </p:cNvPr>
            <p:cNvSpPr txBox="1"/>
            <p:nvPr/>
          </p:nvSpPr>
          <p:spPr>
            <a:xfrm>
              <a:off x="4942811" y="2614379"/>
              <a:ext cx="2306378" cy="307777"/>
            </a:xfrm>
            <a:prstGeom prst="rect">
              <a:avLst/>
            </a:prstGeom>
            <a:noFill/>
          </p:spPr>
          <p:txBody>
            <a:bodyPr wrap="square" rtlCol="0">
              <a:spAutoFit/>
            </a:bodyPr>
            <a:lstStyle/>
            <a:p>
              <a:r>
                <a:rPr lang="en-GB" sz="1400" dirty="0">
                  <a:solidFill>
                    <a:schemeClr val="bg1"/>
                  </a:solidFill>
                  <a:latin typeface="Quire Sans Light" panose="020B0302040400020003" pitchFamily="34" charset="0"/>
                </a:rPr>
                <a:t>Features with highest error</a:t>
              </a:r>
            </a:p>
          </p:txBody>
        </p:sp>
      </p:grpSp>
      <p:grpSp>
        <p:nvGrpSpPr>
          <p:cNvPr id="4" name="Group 3">
            <a:extLst>
              <a:ext uri="{FF2B5EF4-FFF2-40B4-BE49-F238E27FC236}">
                <a16:creationId xmlns:a16="http://schemas.microsoft.com/office/drawing/2014/main" id="{41EBA17B-18DA-1183-D806-3EE074120246}"/>
              </a:ext>
            </a:extLst>
          </p:cNvPr>
          <p:cNvGrpSpPr/>
          <p:nvPr/>
        </p:nvGrpSpPr>
        <p:grpSpPr>
          <a:xfrm>
            <a:off x="6482866" y="2529166"/>
            <a:ext cx="4253226" cy="3202025"/>
            <a:chOff x="8028767" y="2614379"/>
            <a:chExt cx="3685550" cy="2875224"/>
          </a:xfrm>
        </p:grpSpPr>
        <p:pic>
          <p:nvPicPr>
            <p:cNvPr id="19" name="Picture 18" descr="Chart&#10;&#10;Description automatically generated">
              <a:extLst>
                <a:ext uri="{FF2B5EF4-FFF2-40B4-BE49-F238E27FC236}">
                  <a16:creationId xmlns:a16="http://schemas.microsoft.com/office/drawing/2014/main" id="{13D9CD86-B5A8-7437-23DA-8DC6669509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8767" y="2752808"/>
              <a:ext cx="3685550" cy="2736795"/>
            </a:xfrm>
            <a:prstGeom prst="rect">
              <a:avLst/>
            </a:prstGeom>
          </p:spPr>
        </p:pic>
        <p:sp>
          <p:nvSpPr>
            <p:cNvPr id="21" name="TextBox 20">
              <a:extLst>
                <a:ext uri="{FF2B5EF4-FFF2-40B4-BE49-F238E27FC236}">
                  <a16:creationId xmlns:a16="http://schemas.microsoft.com/office/drawing/2014/main" id="{951B9D6F-8DA3-583F-55CF-30A1BAEF6E45}"/>
                </a:ext>
              </a:extLst>
            </p:cNvPr>
            <p:cNvSpPr txBox="1"/>
            <p:nvPr/>
          </p:nvSpPr>
          <p:spPr>
            <a:xfrm>
              <a:off x="9055129" y="2614379"/>
              <a:ext cx="1931129" cy="307777"/>
            </a:xfrm>
            <a:prstGeom prst="rect">
              <a:avLst/>
            </a:prstGeom>
            <a:noFill/>
          </p:spPr>
          <p:txBody>
            <a:bodyPr wrap="square" rtlCol="0">
              <a:spAutoFit/>
            </a:bodyPr>
            <a:lstStyle/>
            <a:p>
              <a:r>
                <a:rPr lang="en-GB" sz="1400" dirty="0">
                  <a:solidFill>
                    <a:schemeClr val="bg1"/>
                  </a:solidFill>
                  <a:latin typeface="Quire Sans Light" panose="020B0302040400020003" pitchFamily="34" charset="0"/>
                </a:rPr>
                <a:t>Novice error visualiser</a:t>
              </a:r>
            </a:p>
          </p:txBody>
        </p:sp>
      </p:grpSp>
    </p:spTree>
    <p:extLst>
      <p:ext uri="{BB962C8B-B14F-4D97-AF65-F5344CB8AC3E}">
        <p14:creationId xmlns:p14="http://schemas.microsoft.com/office/powerpoint/2010/main" val="355675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63F90-6B2F-4FC5-A999-1413D347E3D1}"/>
              </a:ext>
            </a:extLst>
          </p:cNvPr>
          <p:cNvSpPr>
            <a:spLocks noGrp="1"/>
          </p:cNvSpPr>
          <p:nvPr>
            <p:ph type="title"/>
          </p:nvPr>
        </p:nvSpPr>
        <p:spPr>
          <a:xfrm>
            <a:off x="1143000" y="278407"/>
            <a:ext cx="10287000" cy="1360898"/>
          </a:xfrm>
        </p:spPr>
        <p:txBody>
          <a:bodyPr/>
          <a:lstStyle/>
          <a:p>
            <a:r>
              <a:rPr lang="en-GB" dirty="0">
                <a:latin typeface="Quire Sans Light" panose="020B0302040400020003" pitchFamily="34" charset="0"/>
              </a:rPr>
              <a:t>Discussion</a:t>
            </a:r>
          </a:p>
        </p:txBody>
      </p:sp>
      <p:graphicFrame>
        <p:nvGraphicFramePr>
          <p:cNvPr id="15" name="Content Placeholder 2">
            <a:extLst>
              <a:ext uri="{FF2B5EF4-FFF2-40B4-BE49-F238E27FC236}">
                <a16:creationId xmlns:a16="http://schemas.microsoft.com/office/drawing/2014/main" id="{B64FF458-9869-9A01-D47B-C4B964A1FE1C}"/>
              </a:ext>
            </a:extLst>
          </p:cNvPr>
          <p:cNvGraphicFramePr>
            <a:graphicFrameLocks noGrp="1"/>
          </p:cNvGraphicFramePr>
          <p:nvPr>
            <p:ph idx="1"/>
            <p:extLst>
              <p:ext uri="{D42A27DB-BD31-4B8C-83A1-F6EECF244321}">
                <p14:modId xmlns:p14="http://schemas.microsoft.com/office/powerpoint/2010/main" val="994467340"/>
              </p:ext>
            </p:extLst>
          </p:nvPr>
        </p:nvGraphicFramePr>
        <p:xfrm>
          <a:off x="1143001" y="1838065"/>
          <a:ext cx="9978886" cy="4254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Slide Number Placeholder 13">
            <a:extLst>
              <a:ext uri="{FF2B5EF4-FFF2-40B4-BE49-F238E27FC236}">
                <a16:creationId xmlns:a16="http://schemas.microsoft.com/office/drawing/2014/main" id="{39C86D70-6DDB-23B2-3C2F-EC1CE3BE68B6}"/>
              </a:ext>
            </a:extLst>
          </p:cNvPr>
          <p:cNvSpPr>
            <a:spLocks noGrp="1"/>
          </p:cNvSpPr>
          <p:nvPr>
            <p:ph type="sldNum" sz="quarter" idx="12"/>
          </p:nvPr>
        </p:nvSpPr>
        <p:spPr/>
        <p:txBody>
          <a:bodyPr/>
          <a:lstStyle/>
          <a:p>
            <a:r>
              <a:rPr lang="en-US" dirty="0">
                <a:solidFill>
                  <a:schemeClr val="tx1"/>
                </a:solidFill>
              </a:rPr>
              <a:t>20</a:t>
            </a:r>
          </a:p>
        </p:txBody>
      </p:sp>
    </p:spTree>
    <p:extLst>
      <p:ext uri="{BB962C8B-B14F-4D97-AF65-F5344CB8AC3E}">
        <p14:creationId xmlns:p14="http://schemas.microsoft.com/office/powerpoint/2010/main" val="2843665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EA1A24-9CA1-4513-A409-3AD90DB09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63F90-6B2F-4FC5-A999-1413D347E3D1}"/>
              </a:ext>
            </a:extLst>
          </p:cNvPr>
          <p:cNvSpPr>
            <a:spLocks noGrp="1"/>
          </p:cNvSpPr>
          <p:nvPr>
            <p:ph type="title"/>
          </p:nvPr>
        </p:nvSpPr>
        <p:spPr>
          <a:xfrm>
            <a:off x="1769370" y="650331"/>
            <a:ext cx="8689571" cy="1001886"/>
          </a:xfrm>
        </p:spPr>
        <p:txBody>
          <a:bodyPr anchor="b">
            <a:normAutofit/>
          </a:bodyPr>
          <a:lstStyle/>
          <a:p>
            <a:pPr algn="ctr"/>
            <a:r>
              <a:rPr lang="en-GB" dirty="0">
                <a:latin typeface="Quire Sans Light" panose="020B0302040400020003" pitchFamily="34" charset="0"/>
              </a:rPr>
              <a:t>Conclusion</a:t>
            </a:r>
          </a:p>
        </p:txBody>
      </p:sp>
      <p:cxnSp>
        <p:nvCxnSpPr>
          <p:cNvPr id="11" name="Straight Connector 10">
            <a:extLst>
              <a:ext uri="{FF2B5EF4-FFF2-40B4-BE49-F238E27FC236}">
                <a16:creationId xmlns:a16="http://schemas.microsoft.com/office/drawing/2014/main" id="{3C0930BD-361E-4C4D-8B08-ED210DFA2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841BB29-40BC-9973-E76D-E458A3AEBE86}"/>
              </a:ext>
            </a:extLst>
          </p:cNvPr>
          <p:cNvGraphicFramePr>
            <a:graphicFrameLocks noGrp="1"/>
          </p:cNvGraphicFramePr>
          <p:nvPr>
            <p:ph idx="1"/>
            <p:extLst>
              <p:ext uri="{D42A27DB-BD31-4B8C-83A1-F6EECF244321}">
                <p14:modId xmlns:p14="http://schemas.microsoft.com/office/powerpoint/2010/main" val="922603"/>
              </p:ext>
            </p:extLst>
          </p:nvPr>
        </p:nvGraphicFramePr>
        <p:xfrm>
          <a:off x="1161155" y="2226256"/>
          <a:ext cx="9906000" cy="3561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7">
            <a:extLst>
              <a:ext uri="{FF2B5EF4-FFF2-40B4-BE49-F238E27FC236}">
                <a16:creationId xmlns:a16="http://schemas.microsoft.com/office/drawing/2014/main" id="{1AFBCA61-34C1-F0FC-6379-C2CB68F89340}"/>
              </a:ext>
            </a:extLst>
          </p:cNvPr>
          <p:cNvSpPr>
            <a:spLocks noGrp="1"/>
          </p:cNvSpPr>
          <p:nvPr>
            <p:ph type="sldNum" sz="quarter" idx="12"/>
          </p:nvPr>
        </p:nvSpPr>
        <p:spPr/>
        <p:txBody>
          <a:bodyPr/>
          <a:lstStyle/>
          <a:p>
            <a:r>
              <a:rPr lang="en-US" dirty="0">
                <a:solidFill>
                  <a:schemeClr val="tx1"/>
                </a:solidFill>
              </a:rPr>
              <a:t>21</a:t>
            </a:r>
          </a:p>
        </p:txBody>
      </p:sp>
    </p:spTree>
    <p:extLst>
      <p:ext uri="{BB962C8B-B14F-4D97-AF65-F5344CB8AC3E}">
        <p14:creationId xmlns:p14="http://schemas.microsoft.com/office/powerpoint/2010/main" val="2410403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45E07-80BA-0064-C364-14AC0FECF118}"/>
              </a:ext>
            </a:extLst>
          </p:cNvPr>
          <p:cNvSpPr>
            <a:spLocks noGrp="1"/>
          </p:cNvSpPr>
          <p:nvPr>
            <p:ph type="title"/>
          </p:nvPr>
        </p:nvSpPr>
        <p:spPr/>
        <p:txBody>
          <a:bodyPr/>
          <a:lstStyle/>
          <a:p>
            <a:r>
              <a:rPr lang="en-GB" dirty="0"/>
              <a:t>Thank you!</a:t>
            </a:r>
          </a:p>
        </p:txBody>
      </p:sp>
      <p:sp>
        <p:nvSpPr>
          <p:cNvPr id="4" name="Slide Number Placeholder 3">
            <a:extLst>
              <a:ext uri="{FF2B5EF4-FFF2-40B4-BE49-F238E27FC236}">
                <a16:creationId xmlns:a16="http://schemas.microsoft.com/office/drawing/2014/main" id="{6DF576C5-695D-67D3-BD6B-A8E021A2D667}"/>
              </a:ext>
            </a:extLst>
          </p:cNvPr>
          <p:cNvSpPr>
            <a:spLocks noGrp="1"/>
          </p:cNvSpPr>
          <p:nvPr>
            <p:ph type="sldNum" sz="quarter" idx="12"/>
          </p:nvPr>
        </p:nvSpPr>
        <p:spPr/>
        <p:txBody>
          <a:bodyPr/>
          <a:lstStyle/>
          <a:p>
            <a:fld id="{C0722274-0FAA-4649-AA4E-4210F4F32167}" type="slidenum">
              <a:rPr lang="en-US" smtClean="0"/>
              <a:t>26</a:t>
            </a:fld>
            <a:endParaRPr lang="en-US"/>
          </a:p>
        </p:txBody>
      </p:sp>
    </p:spTree>
    <p:extLst>
      <p:ext uri="{BB962C8B-B14F-4D97-AF65-F5344CB8AC3E}">
        <p14:creationId xmlns:p14="http://schemas.microsoft.com/office/powerpoint/2010/main" val="3848041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EBE7C-CF44-D54C-F486-8E875A16F83E}"/>
              </a:ext>
            </a:extLst>
          </p:cNvPr>
          <p:cNvSpPr>
            <a:spLocks noGrp="1"/>
          </p:cNvSpPr>
          <p:nvPr>
            <p:ph type="title"/>
          </p:nvPr>
        </p:nvSpPr>
        <p:spPr/>
        <p:txBody>
          <a:bodyPr/>
          <a:lstStyle/>
          <a:p>
            <a:r>
              <a:rPr lang="en-GB" dirty="0"/>
              <a:t>Any Questions?</a:t>
            </a:r>
          </a:p>
        </p:txBody>
      </p:sp>
      <p:sp>
        <p:nvSpPr>
          <p:cNvPr id="4" name="Slide Number Placeholder 3">
            <a:extLst>
              <a:ext uri="{FF2B5EF4-FFF2-40B4-BE49-F238E27FC236}">
                <a16:creationId xmlns:a16="http://schemas.microsoft.com/office/drawing/2014/main" id="{2EFC336B-8A58-32B1-86C5-9E2133B96D76}"/>
              </a:ext>
            </a:extLst>
          </p:cNvPr>
          <p:cNvSpPr>
            <a:spLocks noGrp="1"/>
          </p:cNvSpPr>
          <p:nvPr>
            <p:ph type="sldNum" sz="quarter" idx="12"/>
          </p:nvPr>
        </p:nvSpPr>
        <p:spPr/>
        <p:txBody>
          <a:bodyPr/>
          <a:lstStyle/>
          <a:p>
            <a:fld id="{C0722274-0FAA-4649-AA4E-4210F4F32167}" type="slidenum">
              <a:rPr lang="en-US" smtClean="0"/>
              <a:t>27</a:t>
            </a:fld>
            <a:endParaRPr lang="en-US"/>
          </a:p>
        </p:txBody>
      </p:sp>
    </p:spTree>
    <p:extLst>
      <p:ext uri="{BB962C8B-B14F-4D97-AF65-F5344CB8AC3E}">
        <p14:creationId xmlns:p14="http://schemas.microsoft.com/office/powerpoint/2010/main" val="1809603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EB1F2-9B32-4369-A3FE-C5019B7D5303}"/>
              </a:ext>
            </a:extLst>
          </p:cNvPr>
          <p:cNvSpPr>
            <a:spLocks noGrp="1"/>
          </p:cNvSpPr>
          <p:nvPr>
            <p:ph type="title"/>
          </p:nvPr>
        </p:nvSpPr>
        <p:spPr>
          <a:xfrm>
            <a:off x="1143001" y="0"/>
            <a:ext cx="9905998" cy="1360898"/>
          </a:xfrm>
        </p:spPr>
        <p:txBody>
          <a:bodyPr/>
          <a:lstStyle/>
          <a:p>
            <a:r>
              <a:rPr lang="en-GB" dirty="0"/>
              <a:t>References</a:t>
            </a:r>
          </a:p>
        </p:txBody>
      </p:sp>
      <p:sp>
        <p:nvSpPr>
          <p:cNvPr id="3" name="Content Placeholder 2">
            <a:extLst>
              <a:ext uri="{FF2B5EF4-FFF2-40B4-BE49-F238E27FC236}">
                <a16:creationId xmlns:a16="http://schemas.microsoft.com/office/drawing/2014/main" id="{265BC322-4F40-4BDD-A367-D5BE2C232F0E}"/>
              </a:ext>
            </a:extLst>
          </p:cNvPr>
          <p:cNvSpPr>
            <a:spLocks noGrp="1"/>
          </p:cNvSpPr>
          <p:nvPr>
            <p:ph idx="1"/>
          </p:nvPr>
        </p:nvSpPr>
        <p:spPr>
          <a:xfrm>
            <a:off x="1143001" y="1124607"/>
            <a:ext cx="9905998" cy="4774537"/>
          </a:xfrm>
        </p:spPr>
        <p:txBody>
          <a:bodyPr>
            <a:normAutofit fontScale="55000" lnSpcReduction="20000"/>
          </a:bodyPr>
          <a:lstStyle/>
          <a:p>
            <a:pPr marL="457206" indent="-457206">
              <a:buFont typeface="+mj-lt"/>
              <a:buAutoNum type="arabicPeriod"/>
            </a:pPr>
            <a:r>
              <a:rPr lang="en-GB" dirty="0"/>
              <a:t>M. Taylor, Why is there a shortage of doctors in the </a:t>
            </a:r>
            <a:r>
              <a:rPr lang="en-GB" dirty="0" err="1"/>
              <a:t>uk</a:t>
            </a:r>
            <a:r>
              <a:rPr lang="en-GB" dirty="0"/>
              <a:t>?, The Bulletin of the Royal College of Surgeons of England, 102 (2020), pp. 78–81.</a:t>
            </a:r>
            <a:endParaRPr lang="en-US" dirty="0"/>
          </a:p>
          <a:p>
            <a:pPr marL="457206" indent="-457206">
              <a:buFont typeface="+mj-lt"/>
              <a:buAutoNum type="arabicPeriod"/>
            </a:pPr>
            <a:r>
              <a:rPr lang="en-GB" dirty="0"/>
              <a:t>S. V. </a:t>
            </a:r>
            <a:r>
              <a:rPr lang="en-GB" dirty="0" err="1"/>
              <a:t>Kotsis</a:t>
            </a:r>
            <a:r>
              <a:rPr lang="en-GB" dirty="0"/>
              <a:t> and K. C. Chung, Application of the ”see one, do one, teach one” concept in surgical training, Plastic and Reconstructive Surgery, 131 (2013), pp. 1194–1201</a:t>
            </a:r>
            <a:r>
              <a:rPr lang="en-US" dirty="0"/>
              <a:t>. </a:t>
            </a:r>
          </a:p>
          <a:p>
            <a:pPr marL="457206" indent="-457206">
              <a:buFont typeface="+mj-lt"/>
              <a:buAutoNum type="arabicPeriod"/>
            </a:pPr>
            <a:r>
              <a:rPr lang="en-GB" dirty="0"/>
              <a:t>A. </a:t>
            </a:r>
            <a:r>
              <a:rPr lang="en-GB" dirty="0" err="1"/>
              <a:t>Alaraj</a:t>
            </a:r>
            <a:r>
              <a:rPr lang="en-GB" dirty="0"/>
              <a:t>, M. </a:t>
            </a:r>
            <a:r>
              <a:rPr lang="en-GB" dirty="0" err="1"/>
              <a:t>Lemole</a:t>
            </a:r>
            <a:r>
              <a:rPr lang="en-GB" dirty="0"/>
              <a:t>, J. Finkle, R. </a:t>
            </a:r>
            <a:r>
              <a:rPr lang="en-GB" dirty="0" err="1"/>
              <a:t>Yudkowsky</a:t>
            </a:r>
            <a:r>
              <a:rPr lang="en-GB" dirty="0"/>
              <a:t>, A. Wallace, C. Luciano, P. Banerjee, S. </a:t>
            </a:r>
            <a:r>
              <a:rPr lang="en-GB" dirty="0" err="1"/>
              <a:t>Rizzi</a:t>
            </a:r>
            <a:r>
              <a:rPr lang="en-GB" dirty="0"/>
              <a:t>, and F. Charbel, Virtual reality training in neurosurgery: Review of current status and future applications, Surgical Neurology International, 2 (2011), p. 52.</a:t>
            </a:r>
          </a:p>
          <a:p>
            <a:pPr marL="457206" indent="-457206">
              <a:buFont typeface="+mj-lt"/>
              <a:buAutoNum type="arabicPeriod"/>
            </a:pPr>
            <a:r>
              <a:rPr lang="en-GB" dirty="0"/>
              <a:t>B. L. Tai, D. Rooney, F. Stephenson, P. S. Liao, O. </a:t>
            </a:r>
            <a:r>
              <a:rPr lang="en-GB" dirty="0" err="1"/>
              <a:t>Sagher</a:t>
            </a:r>
            <a:r>
              <a:rPr lang="en-GB" dirty="0"/>
              <a:t>, A. J. Shih, and L. E. </a:t>
            </a:r>
            <a:r>
              <a:rPr lang="en-GB" dirty="0" err="1"/>
              <a:t>Savastano</a:t>
            </a:r>
            <a:r>
              <a:rPr lang="en-GB" dirty="0"/>
              <a:t>, Development of a 3D-printed external ventricular drain placement simulator: Technical note, Journal of Neurosurgery, 123 (2015), pp. 1070–1076.</a:t>
            </a:r>
          </a:p>
          <a:p>
            <a:pPr marL="457206" indent="-457206">
              <a:buFont typeface="+mj-lt"/>
              <a:buAutoNum type="arabicPeriod"/>
            </a:pPr>
            <a:r>
              <a:rPr lang="en-GB" dirty="0"/>
              <a:t>O. Portillo-Rodriguez, O. O. Sandoval-Gonzalez, E. </a:t>
            </a:r>
            <a:r>
              <a:rPr lang="en-GB" dirty="0" err="1"/>
              <a:t>Ruffaldi</a:t>
            </a:r>
            <a:r>
              <a:rPr lang="en-GB" dirty="0"/>
              <a:t>, R. Leonardi, C. A. </a:t>
            </a:r>
            <a:r>
              <a:rPr lang="en-GB" dirty="0" err="1"/>
              <a:t>Avizzano</a:t>
            </a:r>
            <a:r>
              <a:rPr lang="en-GB" dirty="0"/>
              <a:t>, and M. Bergamasco, Real-Time Gesture Recognition, Evaluation and Feed-Forward Correction of a Multimodal Tai-Chi Platform, 2008.</a:t>
            </a:r>
          </a:p>
          <a:p>
            <a:pPr marL="457206" indent="-457206">
              <a:buFont typeface="+mj-lt"/>
              <a:buAutoNum type="arabicPeriod"/>
            </a:pPr>
            <a:r>
              <a:rPr lang="en-GB" dirty="0"/>
              <a:t>J. N. Ingram, K. P. </a:t>
            </a:r>
            <a:r>
              <a:rPr lang="en-GB" dirty="0" err="1"/>
              <a:t>Kording</a:t>
            </a:r>
            <a:r>
              <a:rPr lang="en-GB" dirty="0"/>
              <a:t>, I. S. Howard, and D. M. Wolpert, The statistics of natural hand movements, Experimental Brain Research, 188 (2008), pp. 223–236.</a:t>
            </a:r>
          </a:p>
          <a:p>
            <a:pPr marL="457206" indent="-457206">
              <a:buFont typeface="+mj-lt"/>
              <a:buAutoNum type="arabicPeriod"/>
            </a:pPr>
            <a:r>
              <a:rPr lang="en-GB" dirty="0"/>
              <a:t>A. A. C. </a:t>
            </a:r>
            <a:r>
              <a:rPr lang="en-GB" dirty="0" err="1"/>
              <a:t>Thomik</a:t>
            </a:r>
            <a:r>
              <a:rPr lang="en-GB" dirty="0"/>
              <a:t>, On the Structure of Natural Human Movement, PhD Dissertation: Dept. of Bioengineering, Imperial College London, 2015.</a:t>
            </a:r>
          </a:p>
          <a:p>
            <a:pPr marL="457206" indent="-457206">
              <a:buFont typeface="+mj-lt"/>
              <a:buAutoNum type="arabicPeriod"/>
            </a:pPr>
            <a:r>
              <a:rPr lang="en-GB" dirty="0"/>
              <a:t>E. Todorov and G. Z, Analysis of the synergies underlying complex hand manipulation, (2004).</a:t>
            </a:r>
          </a:p>
          <a:p>
            <a:pPr marL="457206" indent="-457206">
              <a:buFont typeface="+mj-lt"/>
              <a:buAutoNum type="arabicPeriod"/>
            </a:pPr>
            <a:r>
              <a:rPr lang="en-GB" dirty="0"/>
              <a:t>I. </a:t>
            </a:r>
            <a:r>
              <a:rPr lang="en-GB" dirty="0" err="1"/>
              <a:t>Issak</a:t>
            </a:r>
            <a:r>
              <a:rPr lang="en-GB" dirty="0"/>
              <a:t>, Learning to Control the </a:t>
            </a:r>
            <a:r>
              <a:rPr lang="en-GB" dirty="0" err="1"/>
              <a:t>Ethohand</a:t>
            </a:r>
            <a:r>
              <a:rPr lang="en-GB" dirty="0"/>
              <a:t> with Eigenactions for Action Discretization, 2021.</a:t>
            </a:r>
          </a:p>
          <a:p>
            <a:pPr marL="457206" indent="-457206">
              <a:buFont typeface="+mj-lt"/>
              <a:buAutoNum type="arabicPeriod"/>
            </a:pPr>
            <a:r>
              <a:rPr lang="en-GB" dirty="0"/>
              <a:t>J. </a:t>
            </a:r>
            <a:r>
              <a:rPr lang="en-GB" dirty="0" err="1"/>
              <a:t>Mairal</a:t>
            </a:r>
            <a:r>
              <a:rPr lang="en-GB" dirty="0"/>
              <a:t>, F. B. FRANCISBACH, J. Ponce, E. N. </a:t>
            </a:r>
            <a:r>
              <a:rPr lang="en-GB" dirty="0" err="1"/>
              <a:t>Sup´erieure</a:t>
            </a:r>
            <a:r>
              <a:rPr lang="en-GB" dirty="0"/>
              <a:t>, and G. </a:t>
            </a:r>
            <a:r>
              <a:rPr lang="en-GB" dirty="0" err="1"/>
              <a:t>Sapiro</a:t>
            </a:r>
            <a:r>
              <a:rPr lang="en-GB" dirty="0"/>
              <a:t>, Online Dictionary Learning for Sparse Coding, 2009.</a:t>
            </a:r>
          </a:p>
          <a:p>
            <a:pPr marL="457206" indent="-457206">
              <a:buFont typeface="+mj-lt"/>
              <a:buAutoNum type="arabicPeriod"/>
            </a:pPr>
            <a:r>
              <a:rPr lang="en-GB" dirty="0"/>
              <a:t>J. B. Tenenbaum, V. de Silva, and J. C. Langford, A Global Geometric Framework for Nonlinear Dimensionality Reduction, Science, 290 (2000), pp. 2319–2323.</a:t>
            </a:r>
          </a:p>
          <a:p>
            <a:pPr marL="457206" indent="-457206">
              <a:buFont typeface="+mj-lt"/>
              <a:buAutoNum type="arabicPeriod"/>
            </a:pPr>
            <a:r>
              <a:rPr lang="en-GB" dirty="0"/>
              <a:t>G. T. Meijer, P. Marchesi, J. F. </a:t>
            </a:r>
            <a:r>
              <a:rPr lang="en-GB" dirty="0" err="1"/>
              <a:t>Mejias</a:t>
            </a:r>
            <a:r>
              <a:rPr lang="en-GB" dirty="0"/>
              <a:t>, J. S. </a:t>
            </a:r>
            <a:r>
              <a:rPr lang="en-GB" dirty="0" err="1"/>
              <a:t>Montijn</a:t>
            </a:r>
            <a:r>
              <a:rPr lang="en-GB" dirty="0"/>
              <a:t>, C. S. </a:t>
            </a:r>
            <a:r>
              <a:rPr lang="en-GB" dirty="0" err="1"/>
              <a:t>Lansink</a:t>
            </a:r>
            <a:r>
              <a:rPr lang="en-GB" dirty="0"/>
              <a:t>, and C. M. </a:t>
            </a:r>
            <a:r>
              <a:rPr lang="en-GB" dirty="0" err="1"/>
              <a:t>Pennartz</a:t>
            </a:r>
            <a:r>
              <a:rPr lang="en-GB" dirty="0"/>
              <a:t>, Neural Correlates of Multisensory Detection </a:t>
            </a:r>
            <a:r>
              <a:rPr lang="en-GB" dirty="0" err="1"/>
              <a:t>Behavior</a:t>
            </a:r>
            <a:r>
              <a:rPr lang="en-GB" dirty="0"/>
              <a:t>: Comparison of Primary and Higher-Order Visual Cortex, Cell Reports, 31 (2020), p. 107636.</a:t>
            </a:r>
          </a:p>
          <a:p>
            <a:pPr marL="457206" indent="-457206">
              <a:buFont typeface="+mj-lt"/>
              <a:buAutoNum type="arabicPeriod"/>
            </a:pPr>
            <a:endParaRPr lang="en-GB" dirty="0"/>
          </a:p>
          <a:p>
            <a:pPr marL="457206" indent="-457206">
              <a:buFont typeface="+mj-lt"/>
              <a:buAutoNum type="arabicPeriod"/>
            </a:pPr>
            <a:endParaRPr lang="en-GB" dirty="0"/>
          </a:p>
        </p:txBody>
      </p:sp>
      <p:sp>
        <p:nvSpPr>
          <p:cNvPr id="5" name="Slide Number Placeholder 4">
            <a:extLst>
              <a:ext uri="{FF2B5EF4-FFF2-40B4-BE49-F238E27FC236}">
                <a16:creationId xmlns:a16="http://schemas.microsoft.com/office/drawing/2014/main" id="{B1AF0660-0D0D-7BBB-6CA5-28152FF7E8E1}"/>
              </a:ext>
            </a:extLst>
          </p:cNvPr>
          <p:cNvSpPr>
            <a:spLocks noGrp="1"/>
          </p:cNvSpPr>
          <p:nvPr>
            <p:ph type="sldNum" sz="quarter" idx="12"/>
          </p:nvPr>
        </p:nvSpPr>
        <p:spPr/>
        <p:txBody>
          <a:bodyPr/>
          <a:lstStyle/>
          <a:p>
            <a:fld id="{C0722274-0FAA-4649-AA4E-4210F4F32167}" type="slidenum">
              <a:rPr lang="en-US" smtClean="0"/>
              <a:t>28</a:t>
            </a:fld>
            <a:endParaRPr lang="en-US"/>
          </a:p>
        </p:txBody>
      </p:sp>
    </p:spTree>
    <p:extLst>
      <p:ext uri="{BB962C8B-B14F-4D97-AF65-F5344CB8AC3E}">
        <p14:creationId xmlns:p14="http://schemas.microsoft.com/office/powerpoint/2010/main" val="1140031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294778-47A8-4EEF-9689-F6964D44D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BD2A511A-065F-489D-9CF0-FEF36143A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531806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F626582-88CC-4CA0-8BC6-94550FF9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17267" cy="6858000"/>
          </a:xfrm>
          <a:custGeom>
            <a:avLst/>
            <a:gdLst>
              <a:gd name="connsiteX0" fmla="*/ 0 w 11317267"/>
              <a:gd name="connsiteY0" fmla="*/ 0 h 6858000"/>
              <a:gd name="connsiteX1" fmla="*/ 11317267 w 11317267"/>
              <a:gd name="connsiteY1" fmla="*/ 0 h 6858000"/>
              <a:gd name="connsiteX2" fmla="*/ 5306679 w 11317267"/>
              <a:gd name="connsiteY2" fmla="*/ 6857996 h 6858000"/>
              <a:gd name="connsiteX3" fmla="*/ 5306677 w 11317267"/>
              <a:gd name="connsiteY3" fmla="*/ 6857998 h 6858000"/>
              <a:gd name="connsiteX4" fmla="*/ 5306675 w 11317267"/>
              <a:gd name="connsiteY4" fmla="*/ 6858000 h 6858000"/>
              <a:gd name="connsiteX5" fmla="*/ 0 w 1131726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7267" h="6858000">
                <a:moveTo>
                  <a:pt x="0" y="0"/>
                </a:moveTo>
                <a:lnTo>
                  <a:pt x="11317267" y="0"/>
                </a:lnTo>
                <a:lnTo>
                  <a:pt x="5306679" y="6857996"/>
                </a:lnTo>
                <a:cubicBezTo>
                  <a:pt x="5306679" y="6857997"/>
                  <a:pt x="5306677" y="6857997"/>
                  <a:pt x="5306677" y="6857998"/>
                </a:cubicBezTo>
                <a:lnTo>
                  <a:pt x="530667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DBF0C31A-AF50-94B4-6164-A6EEFC150C5E}"/>
              </a:ext>
            </a:extLst>
          </p:cNvPr>
          <p:cNvSpPr/>
          <p:nvPr/>
        </p:nvSpPr>
        <p:spPr>
          <a:xfrm>
            <a:off x="-1" y="1317171"/>
            <a:ext cx="11121887" cy="55408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8CA064F-BEF3-8A5D-852E-E2D6FC6852DD}"/>
              </a:ext>
            </a:extLst>
          </p:cNvPr>
          <p:cNvSpPr/>
          <p:nvPr/>
        </p:nvSpPr>
        <p:spPr>
          <a:xfrm>
            <a:off x="8517835" y="1"/>
            <a:ext cx="3685550" cy="1317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99FF0E39-D9FB-45F3-92EC-6CE4D726492D}"/>
              </a:ext>
            </a:extLst>
          </p:cNvPr>
          <p:cNvSpPr>
            <a:spLocks noGrp="1"/>
          </p:cNvSpPr>
          <p:nvPr>
            <p:ph type="title"/>
          </p:nvPr>
        </p:nvSpPr>
        <p:spPr>
          <a:xfrm>
            <a:off x="1393370" y="415979"/>
            <a:ext cx="7968343" cy="485214"/>
          </a:xfrm>
        </p:spPr>
        <p:txBody>
          <a:bodyPr>
            <a:noAutofit/>
          </a:bodyPr>
          <a:lstStyle/>
          <a:p>
            <a:r>
              <a:rPr lang="en-GB" dirty="0">
                <a:latin typeface="Quire Sans Light" panose="020B0302040400020003" pitchFamily="34" charset="0"/>
                <a:cs typeface="Quire Sans" panose="020B0502040400020003" pitchFamily="34" charset="0"/>
              </a:rPr>
              <a:t>Indices of Joints</a:t>
            </a:r>
          </a:p>
        </p:txBody>
      </p:sp>
      <p:pic>
        <p:nvPicPr>
          <p:cNvPr id="13" name="Picture 12">
            <a:extLst>
              <a:ext uri="{FF2B5EF4-FFF2-40B4-BE49-F238E27FC236}">
                <a16:creationId xmlns:a16="http://schemas.microsoft.com/office/drawing/2014/main" id="{E6DB6545-739D-AC7F-D1C1-A251BF32EB39}"/>
              </a:ext>
            </a:extLst>
          </p:cNvPr>
          <p:cNvPicPr>
            <a:picLocks noChangeAspect="1"/>
          </p:cNvPicPr>
          <p:nvPr/>
        </p:nvPicPr>
        <p:blipFill>
          <a:blip r:embed="rId3"/>
          <a:stretch>
            <a:fillRect/>
          </a:stretch>
        </p:blipFill>
        <p:spPr>
          <a:xfrm>
            <a:off x="4061375" y="1379117"/>
            <a:ext cx="4069250" cy="5062904"/>
          </a:xfrm>
          <a:prstGeom prst="rect">
            <a:avLst/>
          </a:prstGeom>
        </p:spPr>
      </p:pic>
      <p:grpSp>
        <p:nvGrpSpPr>
          <p:cNvPr id="3" name="Group 2">
            <a:extLst>
              <a:ext uri="{FF2B5EF4-FFF2-40B4-BE49-F238E27FC236}">
                <a16:creationId xmlns:a16="http://schemas.microsoft.com/office/drawing/2014/main" id="{FD2C0E35-8A10-694C-6C22-6B398BD312C0}"/>
              </a:ext>
            </a:extLst>
          </p:cNvPr>
          <p:cNvGrpSpPr/>
          <p:nvPr/>
        </p:nvGrpSpPr>
        <p:grpSpPr>
          <a:xfrm>
            <a:off x="4137319" y="3325372"/>
            <a:ext cx="3913604" cy="1348058"/>
            <a:chOff x="4137319" y="3325372"/>
            <a:chExt cx="3913604" cy="1348058"/>
          </a:xfrm>
        </p:grpSpPr>
        <p:sp>
          <p:nvSpPr>
            <p:cNvPr id="10" name="Rectangle 9">
              <a:extLst>
                <a:ext uri="{FF2B5EF4-FFF2-40B4-BE49-F238E27FC236}">
                  <a16:creationId xmlns:a16="http://schemas.microsoft.com/office/drawing/2014/main" id="{378BDDF7-8D7F-570D-843D-A4261165290F}"/>
                </a:ext>
              </a:extLst>
            </p:cNvPr>
            <p:cNvSpPr/>
            <p:nvPr/>
          </p:nvSpPr>
          <p:spPr>
            <a:xfrm rot="5400000">
              <a:off x="5845975" y="1616717"/>
              <a:ext cx="496293" cy="3913603"/>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67646C37-B38B-E2BF-D3CA-66DF3E133FCB}"/>
                </a:ext>
              </a:extLst>
            </p:cNvPr>
            <p:cNvSpPr/>
            <p:nvPr/>
          </p:nvSpPr>
          <p:spPr>
            <a:xfrm rot="5400000">
              <a:off x="5845974" y="2468482"/>
              <a:ext cx="496293" cy="3913603"/>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71498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294778-47A8-4EEF-9689-F6964D44D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BD2A511A-065F-489D-9CF0-FEF36143A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531806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F626582-88CC-4CA0-8BC6-94550FF9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17267" cy="6858000"/>
          </a:xfrm>
          <a:custGeom>
            <a:avLst/>
            <a:gdLst>
              <a:gd name="connsiteX0" fmla="*/ 0 w 11317267"/>
              <a:gd name="connsiteY0" fmla="*/ 0 h 6858000"/>
              <a:gd name="connsiteX1" fmla="*/ 11317267 w 11317267"/>
              <a:gd name="connsiteY1" fmla="*/ 0 h 6858000"/>
              <a:gd name="connsiteX2" fmla="*/ 5306679 w 11317267"/>
              <a:gd name="connsiteY2" fmla="*/ 6857996 h 6858000"/>
              <a:gd name="connsiteX3" fmla="*/ 5306677 w 11317267"/>
              <a:gd name="connsiteY3" fmla="*/ 6857998 h 6858000"/>
              <a:gd name="connsiteX4" fmla="*/ 5306675 w 11317267"/>
              <a:gd name="connsiteY4" fmla="*/ 6858000 h 6858000"/>
              <a:gd name="connsiteX5" fmla="*/ 0 w 1131726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7267" h="6858000">
                <a:moveTo>
                  <a:pt x="0" y="0"/>
                </a:moveTo>
                <a:lnTo>
                  <a:pt x="11317267" y="0"/>
                </a:lnTo>
                <a:lnTo>
                  <a:pt x="5306679" y="6857996"/>
                </a:lnTo>
                <a:cubicBezTo>
                  <a:pt x="5306679" y="6857997"/>
                  <a:pt x="5306677" y="6857997"/>
                  <a:pt x="5306677" y="6857998"/>
                </a:cubicBezTo>
                <a:lnTo>
                  <a:pt x="530667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9FF0E39-D9FB-45F3-92EC-6CE4D726492D}"/>
              </a:ext>
            </a:extLst>
          </p:cNvPr>
          <p:cNvSpPr>
            <a:spLocks noGrp="1"/>
          </p:cNvSpPr>
          <p:nvPr>
            <p:ph type="title"/>
          </p:nvPr>
        </p:nvSpPr>
        <p:spPr>
          <a:xfrm>
            <a:off x="1393371" y="415979"/>
            <a:ext cx="3139227" cy="485214"/>
          </a:xfrm>
        </p:spPr>
        <p:txBody>
          <a:bodyPr>
            <a:noAutofit/>
          </a:bodyPr>
          <a:lstStyle/>
          <a:p>
            <a:r>
              <a:rPr lang="en-GB" dirty="0">
                <a:latin typeface="Quire Sans Light" panose="020B0302040400020003" pitchFamily="34" charset="0"/>
                <a:cs typeface="Quire Sans" panose="020B0502040400020003" pitchFamily="34" charset="0"/>
              </a:rPr>
              <a:t>Background</a:t>
            </a:r>
          </a:p>
        </p:txBody>
      </p:sp>
      <p:sp>
        <p:nvSpPr>
          <p:cNvPr id="6" name="Rectangle 5">
            <a:extLst>
              <a:ext uri="{FF2B5EF4-FFF2-40B4-BE49-F238E27FC236}">
                <a16:creationId xmlns:a16="http://schemas.microsoft.com/office/drawing/2014/main" id="{DBF0C31A-AF50-94B4-6164-A6EEFC150C5E}"/>
              </a:ext>
            </a:extLst>
          </p:cNvPr>
          <p:cNvSpPr/>
          <p:nvPr/>
        </p:nvSpPr>
        <p:spPr>
          <a:xfrm>
            <a:off x="-1" y="1317171"/>
            <a:ext cx="11121887" cy="55408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8CA064F-BEF3-8A5D-852E-E2D6FC6852DD}"/>
              </a:ext>
            </a:extLst>
          </p:cNvPr>
          <p:cNvSpPr/>
          <p:nvPr/>
        </p:nvSpPr>
        <p:spPr>
          <a:xfrm>
            <a:off x="8517835" y="1"/>
            <a:ext cx="3685550" cy="1317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lide Number Placeholder 14">
            <a:extLst>
              <a:ext uri="{FF2B5EF4-FFF2-40B4-BE49-F238E27FC236}">
                <a16:creationId xmlns:a16="http://schemas.microsoft.com/office/drawing/2014/main" id="{25DB2B95-DBD1-B7DD-EF31-A97171FC4EAB}"/>
              </a:ext>
            </a:extLst>
          </p:cNvPr>
          <p:cNvSpPr>
            <a:spLocks noGrp="1"/>
          </p:cNvSpPr>
          <p:nvPr>
            <p:ph type="sldNum" sz="quarter" idx="12"/>
          </p:nvPr>
        </p:nvSpPr>
        <p:spPr/>
        <p:txBody>
          <a:bodyPr/>
          <a:lstStyle/>
          <a:p>
            <a:fld id="{C0722274-0FAA-4649-AA4E-4210F4F32167}" type="slidenum">
              <a:rPr lang="en-US" smtClean="0"/>
              <a:t>3</a:t>
            </a:fld>
            <a:endParaRPr lang="en-US" dirty="0"/>
          </a:p>
        </p:txBody>
      </p:sp>
      <p:sp>
        <p:nvSpPr>
          <p:cNvPr id="4" name="Content Placeholder 3">
            <a:extLst>
              <a:ext uri="{FF2B5EF4-FFF2-40B4-BE49-F238E27FC236}">
                <a16:creationId xmlns:a16="http://schemas.microsoft.com/office/drawing/2014/main" id="{3DE93729-D9F2-65BA-520E-9084E5125149}"/>
              </a:ext>
            </a:extLst>
          </p:cNvPr>
          <p:cNvSpPr>
            <a:spLocks noGrp="1"/>
          </p:cNvSpPr>
          <p:nvPr>
            <p:ph idx="1"/>
          </p:nvPr>
        </p:nvSpPr>
        <p:spPr>
          <a:xfrm>
            <a:off x="1143000" y="2269293"/>
            <a:ext cx="4952999" cy="2987613"/>
          </a:xfrm>
        </p:spPr>
        <p:txBody>
          <a:bodyPr>
            <a:normAutofit fontScale="62500" lnSpcReduction="20000"/>
          </a:bodyPr>
          <a:lstStyle/>
          <a:p>
            <a:r>
              <a:rPr lang="en-GB" sz="3500" dirty="0">
                <a:solidFill>
                  <a:schemeClr val="bg2"/>
                </a:solidFill>
                <a:latin typeface="Quire Sans Light" panose="020B0302040400020003" pitchFamily="34" charset="0"/>
              </a:rPr>
              <a:t>Recent research explores Virtual Reality simulations and 3D printed models.</a:t>
            </a:r>
          </a:p>
          <a:p>
            <a:r>
              <a:rPr lang="en-GB" sz="3500" dirty="0">
                <a:solidFill>
                  <a:schemeClr val="bg2"/>
                </a:solidFill>
                <a:latin typeface="Quire Sans Light" panose="020B0302040400020003" pitchFamily="34" charset="0"/>
              </a:rPr>
              <a:t>Lack of medical feedback systems.</a:t>
            </a:r>
          </a:p>
          <a:p>
            <a:r>
              <a:rPr lang="en-GB" sz="3500" dirty="0">
                <a:solidFill>
                  <a:schemeClr val="bg2"/>
                </a:solidFill>
                <a:latin typeface="Quire Sans Light" panose="020B0302040400020003" pitchFamily="34" charset="0"/>
              </a:rPr>
              <a:t>Large gap in research for data driven and active feedback systems in neurosurgery.</a:t>
            </a:r>
          </a:p>
          <a:p>
            <a:endParaRPr lang="en-GB" dirty="0">
              <a:solidFill>
                <a:schemeClr val="bg2"/>
              </a:solidFill>
            </a:endParaRPr>
          </a:p>
        </p:txBody>
      </p:sp>
      <p:sp>
        <p:nvSpPr>
          <p:cNvPr id="18" name="Rectangle: Rounded Corners 17">
            <a:extLst>
              <a:ext uri="{FF2B5EF4-FFF2-40B4-BE49-F238E27FC236}">
                <a16:creationId xmlns:a16="http://schemas.microsoft.com/office/drawing/2014/main" id="{B5F6D00A-B9DB-2A79-7EAB-D84F0AFDDFE2}"/>
              </a:ext>
            </a:extLst>
          </p:cNvPr>
          <p:cNvSpPr/>
          <p:nvPr/>
        </p:nvSpPr>
        <p:spPr>
          <a:xfrm flipV="1">
            <a:off x="1393371" y="6209027"/>
            <a:ext cx="9405256" cy="108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13" name="Picture 12" descr="A couple of men looking at a computer screen&#10;&#10;Description automatically generated with low confidence">
            <a:extLst>
              <a:ext uri="{FF2B5EF4-FFF2-40B4-BE49-F238E27FC236}">
                <a16:creationId xmlns:a16="http://schemas.microsoft.com/office/drawing/2014/main" id="{561CE1D7-A134-157D-C0E2-395D25938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4617" y="1660426"/>
            <a:ext cx="4472652" cy="2427159"/>
          </a:xfrm>
          <a:prstGeom prst="rect">
            <a:avLst/>
          </a:prstGeom>
        </p:spPr>
      </p:pic>
      <p:grpSp>
        <p:nvGrpSpPr>
          <p:cNvPr id="19" name="Group 18">
            <a:extLst>
              <a:ext uri="{FF2B5EF4-FFF2-40B4-BE49-F238E27FC236}">
                <a16:creationId xmlns:a16="http://schemas.microsoft.com/office/drawing/2014/main" id="{AEC79123-5341-5708-AAB2-2BCF609D9DCE}"/>
              </a:ext>
            </a:extLst>
          </p:cNvPr>
          <p:cNvGrpSpPr/>
          <p:nvPr/>
        </p:nvGrpSpPr>
        <p:grpSpPr>
          <a:xfrm>
            <a:off x="6097943" y="4541447"/>
            <a:ext cx="5593634" cy="1430918"/>
            <a:chOff x="6096000" y="4011427"/>
            <a:chExt cx="6046727" cy="1516114"/>
          </a:xfrm>
        </p:grpSpPr>
        <p:pic>
          <p:nvPicPr>
            <p:cNvPr id="20" name="Picture 19">
              <a:extLst>
                <a:ext uri="{FF2B5EF4-FFF2-40B4-BE49-F238E27FC236}">
                  <a16:creationId xmlns:a16="http://schemas.microsoft.com/office/drawing/2014/main" id="{4F7097E7-52B0-E30B-1734-F07AF19CFB37}"/>
                </a:ext>
              </a:extLst>
            </p:cNvPr>
            <p:cNvPicPr>
              <a:picLocks noChangeAspect="1"/>
            </p:cNvPicPr>
            <p:nvPr/>
          </p:nvPicPr>
          <p:blipFill rotWithShape="1">
            <a:blip r:embed="rId4"/>
            <a:srcRect l="34157" t="56232" r="40979" b="28551"/>
            <a:stretch/>
          </p:blipFill>
          <p:spPr>
            <a:xfrm>
              <a:off x="8178309" y="4011427"/>
              <a:ext cx="3964418" cy="1516113"/>
            </a:xfrm>
            <a:prstGeom prst="rect">
              <a:avLst/>
            </a:prstGeom>
          </p:spPr>
        </p:pic>
        <p:pic>
          <p:nvPicPr>
            <p:cNvPr id="21" name="Picture 20">
              <a:extLst>
                <a:ext uri="{FF2B5EF4-FFF2-40B4-BE49-F238E27FC236}">
                  <a16:creationId xmlns:a16="http://schemas.microsoft.com/office/drawing/2014/main" id="{7C703038-3432-092E-6292-1D8508ADDD9B}"/>
                </a:ext>
              </a:extLst>
            </p:cNvPr>
            <p:cNvPicPr>
              <a:picLocks noChangeAspect="1"/>
            </p:cNvPicPr>
            <p:nvPr/>
          </p:nvPicPr>
          <p:blipFill rotWithShape="1">
            <a:blip r:embed="rId5"/>
            <a:srcRect l="6280" t="39566" r="75544" b="37970"/>
            <a:stretch/>
          </p:blipFill>
          <p:spPr>
            <a:xfrm>
              <a:off x="6096000" y="4011428"/>
              <a:ext cx="2180875" cy="1516113"/>
            </a:xfrm>
            <a:prstGeom prst="rect">
              <a:avLst/>
            </a:prstGeom>
          </p:spPr>
        </p:pic>
      </p:grpSp>
    </p:spTree>
    <p:extLst>
      <p:ext uri="{BB962C8B-B14F-4D97-AF65-F5344CB8AC3E}">
        <p14:creationId xmlns:p14="http://schemas.microsoft.com/office/powerpoint/2010/main" val="56018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99640C3-55C6-6127-DFD5-6B58518A83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595" y="-1798"/>
            <a:ext cx="7670809" cy="6859798"/>
          </a:xfrm>
          <a:prstGeom prst="rect">
            <a:avLst/>
          </a:prstGeom>
        </p:spPr>
      </p:pic>
    </p:spTree>
    <p:extLst>
      <p:ext uri="{BB962C8B-B14F-4D97-AF65-F5344CB8AC3E}">
        <p14:creationId xmlns:p14="http://schemas.microsoft.com/office/powerpoint/2010/main" val="828380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70F2113-B235-E043-AF46-CC7D95890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417" y="8650"/>
            <a:ext cx="7871165" cy="6849350"/>
          </a:xfrm>
          <a:prstGeom prst="rect">
            <a:avLst/>
          </a:prstGeom>
        </p:spPr>
      </p:pic>
    </p:spTree>
    <p:extLst>
      <p:ext uri="{BB962C8B-B14F-4D97-AF65-F5344CB8AC3E}">
        <p14:creationId xmlns:p14="http://schemas.microsoft.com/office/powerpoint/2010/main" val="3213049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48DCF2D7-685B-616F-D2EE-CA3BC562D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0558" y="0"/>
            <a:ext cx="7370884" cy="6858000"/>
          </a:xfrm>
          <a:prstGeom prst="rect">
            <a:avLst/>
          </a:prstGeom>
        </p:spPr>
      </p:pic>
    </p:spTree>
    <p:extLst>
      <p:ext uri="{BB962C8B-B14F-4D97-AF65-F5344CB8AC3E}">
        <p14:creationId xmlns:p14="http://schemas.microsoft.com/office/powerpoint/2010/main" val="3165126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294778-47A8-4EEF-9689-F6964D44D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BD2A511A-065F-489D-9CF0-FEF36143A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531806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F626582-88CC-4CA0-8BC6-94550FF9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17267" cy="6858000"/>
          </a:xfrm>
          <a:custGeom>
            <a:avLst/>
            <a:gdLst>
              <a:gd name="connsiteX0" fmla="*/ 0 w 11317267"/>
              <a:gd name="connsiteY0" fmla="*/ 0 h 6858000"/>
              <a:gd name="connsiteX1" fmla="*/ 11317267 w 11317267"/>
              <a:gd name="connsiteY1" fmla="*/ 0 h 6858000"/>
              <a:gd name="connsiteX2" fmla="*/ 5306679 w 11317267"/>
              <a:gd name="connsiteY2" fmla="*/ 6857996 h 6858000"/>
              <a:gd name="connsiteX3" fmla="*/ 5306677 w 11317267"/>
              <a:gd name="connsiteY3" fmla="*/ 6857998 h 6858000"/>
              <a:gd name="connsiteX4" fmla="*/ 5306675 w 11317267"/>
              <a:gd name="connsiteY4" fmla="*/ 6858000 h 6858000"/>
              <a:gd name="connsiteX5" fmla="*/ 0 w 1131726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7267" h="6858000">
                <a:moveTo>
                  <a:pt x="0" y="0"/>
                </a:moveTo>
                <a:lnTo>
                  <a:pt x="11317267" y="0"/>
                </a:lnTo>
                <a:lnTo>
                  <a:pt x="5306679" y="6857996"/>
                </a:lnTo>
                <a:cubicBezTo>
                  <a:pt x="5306679" y="6857997"/>
                  <a:pt x="5306677" y="6857997"/>
                  <a:pt x="5306677" y="6857998"/>
                </a:cubicBezTo>
                <a:lnTo>
                  <a:pt x="530667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DBF0C31A-AF50-94B4-6164-A6EEFC150C5E}"/>
              </a:ext>
            </a:extLst>
          </p:cNvPr>
          <p:cNvSpPr/>
          <p:nvPr/>
        </p:nvSpPr>
        <p:spPr>
          <a:xfrm>
            <a:off x="-1" y="1317171"/>
            <a:ext cx="11121887" cy="55408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lide Number Placeholder 14">
            <a:extLst>
              <a:ext uri="{FF2B5EF4-FFF2-40B4-BE49-F238E27FC236}">
                <a16:creationId xmlns:a16="http://schemas.microsoft.com/office/drawing/2014/main" id="{25DB2B95-DBD1-B7DD-EF31-A97171FC4EAB}"/>
              </a:ext>
            </a:extLst>
          </p:cNvPr>
          <p:cNvSpPr>
            <a:spLocks noGrp="1"/>
          </p:cNvSpPr>
          <p:nvPr>
            <p:ph type="sldNum" sz="quarter" idx="12"/>
          </p:nvPr>
        </p:nvSpPr>
        <p:spPr/>
        <p:txBody>
          <a:bodyPr/>
          <a:lstStyle/>
          <a:p>
            <a:fld id="{C0722274-0FAA-4649-AA4E-4210F4F32167}" type="slidenum">
              <a:rPr lang="en-US" smtClean="0"/>
              <a:t>33</a:t>
            </a:fld>
            <a:endParaRPr lang="en-US" dirty="0"/>
          </a:p>
        </p:txBody>
      </p:sp>
      <p:sp>
        <p:nvSpPr>
          <p:cNvPr id="4" name="Content Placeholder 3">
            <a:extLst>
              <a:ext uri="{FF2B5EF4-FFF2-40B4-BE49-F238E27FC236}">
                <a16:creationId xmlns:a16="http://schemas.microsoft.com/office/drawing/2014/main" id="{3DE93729-D9F2-65BA-520E-9084E5125149}"/>
              </a:ext>
            </a:extLst>
          </p:cNvPr>
          <p:cNvSpPr>
            <a:spLocks noGrp="1"/>
          </p:cNvSpPr>
          <p:nvPr>
            <p:ph idx="1"/>
          </p:nvPr>
        </p:nvSpPr>
        <p:spPr>
          <a:xfrm>
            <a:off x="1207711" y="1774875"/>
            <a:ext cx="10174268" cy="753305"/>
          </a:xfrm>
        </p:spPr>
        <p:txBody>
          <a:bodyPr>
            <a:normAutofit fontScale="92500"/>
          </a:bodyPr>
          <a:lstStyle/>
          <a:p>
            <a:r>
              <a:rPr lang="en-GB" sz="2400" dirty="0">
                <a:solidFill>
                  <a:schemeClr val="bg2"/>
                </a:solidFill>
                <a:latin typeface="Quire Sans Light" panose="020B0302040400020003" pitchFamily="34" charset="0"/>
              </a:rPr>
              <a:t>Eigenactions used in reconstruction during specific surgical tasks were analysed. </a:t>
            </a:r>
          </a:p>
          <a:p>
            <a:endParaRPr lang="en-GB" sz="2400" dirty="0">
              <a:solidFill>
                <a:schemeClr val="bg2"/>
              </a:solidFill>
              <a:latin typeface="Quire Sans Light" panose="020B0302040400020003" pitchFamily="34" charset="0"/>
            </a:endParaRPr>
          </a:p>
        </p:txBody>
      </p:sp>
      <p:sp>
        <p:nvSpPr>
          <p:cNvPr id="18" name="Rectangle: Rounded Corners 17">
            <a:extLst>
              <a:ext uri="{FF2B5EF4-FFF2-40B4-BE49-F238E27FC236}">
                <a16:creationId xmlns:a16="http://schemas.microsoft.com/office/drawing/2014/main" id="{B5F6D00A-B9DB-2A79-7EAB-D84F0AFDDFE2}"/>
              </a:ext>
            </a:extLst>
          </p:cNvPr>
          <p:cNvSpPr/>
          <p:nvPr/>
        </p:nvSpPr>
        <p:spPr>
          <a:xfrm flipV="1">
            <a:off x="1393371" y="6209027"/>
            <a:ext cx="9405256" cy="108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8CA064F-BEF3-8A5D-852E-E2D6FC6852DD}"/>
              </a:ext>
            </a:extLst>
          </p:cNvPr>
          <p:cNvSpPr/>
          <p:nvPr/>
        </p:nvSpPr>
        <p:spPr>
          <a:xfrm>
            <a:off x="8517835" y="1"/>
            <a:ext cx="3685550" cy="1317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99FF0E39-D9FB-45F3-92EC-6CE4D726492D}"/>
              </a:ext>
            </a:extLst>
          </p:cNvPr>
          <p:cNvSpPr>
            <a:spLocks noGrp="1"/>
          </p:cNvSpPr>
          <p:nvPr>
            <p:ph type="title"/>
          </p:nvPr>
        </p:nvSpPr>
        <p:spPr>
          <a:xfrm>
            <a:off x="1393370" y="415979"/>
            <a:ext cx="9802950" cy="485214"/>
          </a:xfrm>
        </p:spPr>
        <p:txBody>
          <a:bodyPr>
            <a:noAutofit/>
          </a:bodyPr>
          <a:lstStyle/>
          <a:p>
            <a:r>
              <a:rPr lang="en-GB" dirty="0">
                <a:latin typeface="Quire Sans Light" panose="020B0302040400020003" pitchFamily="34" charset="0"/>
                <a:cs typeface="Quire Sans" panose="020B0502040400020003" pitchFamily="34" charset="0"/>
              </a:rPr>
              <a:t>Surgical Eigenactions</a:t>
            </a:r>
          </a:p>
        </p:txBody>
      </p:sp>
      <p:pic>
        <p:nvPicPr>
          <p:cNvPr id="13" name="Picture 12" descr="Graphical user interface, chart&#10;&#10;Description automatically generated">
            <a:extLst>
              <a:ext uri="{FF2B5EF4-FFF2-40B4-BE49-F238E27FC236}">
                <a16:creationId xmlns:a16="http://schemas.microsoft.com/office/drawing/2014/main" id="{9028D5D7-FAB5-63B4-B740-D0C657CC161C}"/>
              </a:ext>
            </a:extLst>
          </p:cNvPr>
          <p:cNvPicPr>
            <a:picLocks noChangeAspect="1"/>
          </p:cNvPicPr>
          <p:nvPr/>
        </p:nvPicPr>
        <p:blipFill rotWithShape="1">
          <a:blip r:embed="rId3">
            <a:extLst>
              <a:ext uri="{28A0092B-C50C-407E-A947-70E740481C1C}">
                <a14:useLocalDpi xmlns:a14="http://schemas.microsoft.com/office/drawing/2010/main" val="0"/>
              </a:ext>
            </a:extLst>
          </a:blip>
          <a:srcRect b="10190"/>
          <a:stretch/>
        </p:blipFill>
        <p:spPr>
          <a:xfrm>
            <a:off x="1945166" y="2528180"/>
            <a:ext cx="8301666" cy="3534690"/>
          </a:xfrm>
          <a:prstGeom prst="rect">
            <a:avLst/>
          </a:prstGeom>
        </p:spPr>
      </p:pic>
      <p:sp>
        <p:nvSpPr>
          <p:cNvPr id="3" name="TextBox 2">
            <a:extLst>
              <a:ext uri="{FF2B5EF4-FFF2-40B4-BE49-F238E27FC236}">
                <a16:creationId xmlns:a16="http://schemas.microsoft.com/office/drawing/2014/main" id="{5E6590C1-76B3-29E8-D71E-16AA0D4B50DB}"/>
              </a:ext>
            </a:extLst>
          </p:cNvPr>
          <p:cNvSpPr txBox="1"/>
          <p:nvPr/>
        </p:nvSpPr>
        <p:spPr>
          <a:xfrm>
            <a:off x="5184942" y="2527968"/>
            <a:ext cx="1828800" cy="1828800"/>
          </a:xfrm>
          <a:prstGeom prst="rect">
            <a:avLst/>
          </a:prstGeom>
          <a:noFill/>
        </p:spPr>
        <p:txBody>
          <a:bodyPr wrap="square" rtlCol="0">
            <a:spAutoFit/>
          </a:bodyPr>
          <a:lstStyle/>
          <a:p>
            <a:pPr algn="l"/>
            <a:endParaRPr lang="en-US"/>
          </a:p>
        </p:txBody>
      </p:sp>
    </p:spTree>
    <p:extLst>
      <p:ext uri="{BB962C8B-B14F-4D97-AF65-F5344CB8AC3E}">
        <p14:creationId xmlns:p14="http://schemas.microsoft.com/office/powerpoint/2010/main" val="3063578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294778-47A8-4EEF-9689-F6964D44D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BD2A511A-065F-489D-9CF0-FEF36143A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531806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F626582-88CC-4CA0-8BC6-94550FF9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17267" cy="6858000"/>
          </a:xfrm>
          <a:custGeom>
            <a:avLst/>
            <a:gdLst>
              <a:gd name="connsiteX0" fmla="*/ 0 w 11317267"/>
              <a:gd name="connsiteY0" fmla="*/ 0 h 6858000"/>
              <a:gd name="connsiteX1" fmla="*/ 11317267 w 11317267"/>
              <a:gd name="connsiteY1" fmla="*/ 0 h 6858000"/>
              <a:gd name="connsiteX2" fmla="*/ 5306679 w 11317267"/>
              <a:gd name="connsiteY2" fmla="*/ 6857996 h 6858000"/>
              <a:gd name="connsiteX3" fmla="*/ 5306677 w 11317267"/>
              <a:gd name="connsiteY3" fmla="*/ 6857998 h 6858000"/>
              <a:gd name="connsiteX4" fmla="*/ 5306675 w 11317267"/>
              <a:gd name="connsiteY4" fmla="*/ 6858000 h 6858000"/>
              <a:gd name="connsiteX5" fmla="*/ 0 w 1131726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7267" h="6858000">
                <a:moveTo>
                  <a:pt x="0" y="0"/>
                </a:moveTo>
                <a:lnTo>
                  <a:pt x="11317267" y="0"/>
                </a:lnTo>
                <a:lnTo>
                  <a:pt x="5306679" y="6857996"/>
                </a:lnTo>
                <a:cubicBezTo>
                  <a:pt x="5306679" y="6857997"/>
                  <a:pt x="5306677" y="6857997"/>
                  <a:pt x="5306677" y="6857998"/>
                </a:cubicBezTo>
                <a:lnTo>
                  <a:pt x="530667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DBF0C31A-AF50-94B4-6164-A6EEFC150C5E}"/>
              </a:ext>
            </a:extLst>
          </p:cNvPr>
          <p:cNvSpPr/>
          <p:nvPr/>
        </p:nvSpPr>
        <p:spPr>
          <a:xfrm>
            <a:off x="-1" y="1317171"/>
            <a:ext cx="11121887" cy="55408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lide Number Placeholder 14">
            <a:extLst>
              <a:ext uri="{FF2B5EF4-FFF2-40B4-BE49-F238E27FC236}">
                <a16:creationId xmlns:a16="http://schemas.microsoft.com/office/drawing/2014/main" id="{25DB2B95-DBD1-B7DD-EF31-A97171FC4EAB}"/>
              </a:ext>
            </a:extLst>
          </p:cNvPr>
          <p:cNvSpPr>
            <a:spLocks noGrp="1"/>
          </p:cNvSpPr>
          <p:nvPr>
            <p:ph type="sldNum" sz="quarter" idx="12"/>
          </p:nvPr>
        </p:nvSpPr>
        <p:spPr/>
        <p:txBody>
          <a:bodyPr/>
          <a:lstStyle/>
          <a:p>
            <a:fld id="{C0722274-0FAA-4649-AA4E-4210F4F32167}" type="slidenum">
              <a:rPr lang="en-US" smtClean="0"/>
              <a:t>34</a:t>
            </a:fld>
            <a:endParaRPr lang="en-US" dirty="0"/>
          </a:p>
        </p:txBody>
      </p:sp>
      <p:sp>
        <p:nvSpPr>
          <p:cNvPr id="11" name="Rectangle 10">
            <a:extLst>
              <a:ext uri="{FF2B5EF4-FFF2-40B4-BE49-F238E27FC236}">
                <a16:creationId xmlns:a16="http://schemas.microsoft.com/office/drawing/2014/main" id="{88CA064F-BEF3-8A5D-852E-E2D6FC6852DD}"/>
              </a:ext>
            </a:extLst>
          </p:cNvPr>
          <p:cNvSpPr/>
          <p:nvPr/>
        </p:nvSpPr>
        <p:spPr>
          <a:xfrm>
            <a:off x="8517835" y="1"/>
            <a:ext cx="3685550" cy="1317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99FF0E39-D9FB-45F3-92EC-6CE4D726492D}"/>
              </a:ext>
            </a:extLst>
          </p:cNvPr>
          <p:cNvSpPr>
            <a:spLocks noGrp="1"/>
          </p:cNvSpPr>
          <p:nvPr>
            <p:ph type="title"/>
          </p:nvPr>
        </p:nvSpPr>
        <p:spPr>
          <a:xfrm>
            <a:off x="1393370" y="415979"/>
            <a:ext cx="7968343" cy="485214"/>
          </a:xfrm>
        </p:spPr>
        <p:txBody>
          <a:bodyPr>
            <a:noAutofit/>
          </a:bodyPr>
          <a:lstStyle/>
          <a:p>
            <a:r>
              <a:rPr lang="en-GB" dirty="0">
                <a:latin typeface="Quire Sans Light" panose="020B0302040400020003" pitchFamily="34" charset="0"/>
                <a:cs typeface="Quire Sans" panose="020B0502040400020003" pitchFamily="34" charset="0"/>
              </a:rPr>
              <a:t>Surgical Eigenaction Results</a:t>
            </a:r>
          </a:p>
        </p:txBody>
      </p:sp>
      <p:pic>
        <p:nvPicPr>
          <p:cNvPr id="13" name="Content Placeholder 6" descr="Qr code&#10;&#10;Description automatically generated">
            <a:extLst>
              <a:ext uri="{FF2B5EF4-FFF2-40B4-BE49-F238E27FC236}">
                <a16:creationId xmlns:a16="http://schemas.microsoft.com/office/drawing/2014/main" id="{400D9221-0663-07C1-B937-5881F632BCF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7436" y="2384251"/>
            <a:ext cx="9697128" cy="3406669"/>
          </a:xfrm>
        </p:spPr>
      </p:pic>
      <p:sp>
        <p:nvSpPr>
          <p:cNvPr id="3" name="Rectangle 2">
            <a:extLst>
              <a:ext uri="{FF2B5EF4-FFF2-40B4-BE49-F238E27FC236}">
                <a16:creationId xmlns:a16="http://schemas.microsoft.com/office/drawing/2014/main" id="{075616D6-9800-041B-184B-4439A0A88FB4}"/>
              </a:ext>
            </a:extLst>
          </p:cNvPr>
          <p:cNvSpPr/>
          <p:nvPr/>
        </p:nvSpPr>
        <p:spPr>
          <a:xfrm>
            <a:off x="4235669" y="2480441"/>
            <a:ext cx="588579" cy="272218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2480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294778-47A8-4EEF-9689-F6964D44D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BD2A511A-065F-489D-9CF0-FEF36143A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531806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F626582-88CC-4CA0-8BC6-94550FF9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17267" cy="6858000"/>
          </a:xfrm>
          <a:custGeom>
            <a:avLst/>
            <a:gdLst>
              <a:gd name="connsiteX0" fmla="*/ 0 w 11317267"/>
              <a:gd name="connsiteY0" fmla="*/ 0 h 6858000"/>
              <a:gd name="connsiteX1" fmla="*/ 11317267 w 11317267"/>
              <a:gd name="connsiteY1" fmla="*/ 0 h 6858000"/>
              <a:gd name="connsiteX2" fmla="*/ 5306679 w 11317267"/>
              <a:gd name="connsiteY2" fmla="*/ 6857996 h 6858000"/>
              <a:gd name="connsiteX3" fmla="*/ 5306677 w 11317267"/>
              <a:gd name="connsiteY3" fmla="*/ 6857998 h 6858000"/>
              <a:gd name="connsiteX4" fmla="*/ 5306675 w 11317267"/>
              <a:gd name="connsiteY4" fmla="*/ 6858000 h 6858000"/>
              <a:gd name="connsiteX5" fmla="*/ 0 w 1131726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7267" h="6858000">
                <a:moveTo>
                  <a:pt x="0" y="0"/>
                </a:moveTo>
                <a:lnTo>
                  <a:pt x="11317267" y="0"/>
                </a:lnTo>
                <a:lnTo>
                  <a:pt x="5306679" y="6857996"/>
                </a:lnTo>
                <a:cubicBezTo>
                  <a:pt x="5306679" y="6857997"/>
                  <a:pt x="5306677" y="6857997"/>
                  <a:pt x="5306677" y="6857998"/>
                </a:cubicBezTo>
                <a:lnTo>
                  <a:pt x="530667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9FF0E39-D9FB-45F3-92EC-6CE4D726492D}"/>
              </a:ext>
            </a:extLst>
          </p:cNvPr>
          <p:cNvSpPr>
            <a:spLocks noGrp="1"/>
          </p:cNvSpPr>
          <p:nvPr>
            <p:ph type="title"/>
          </p:nvPr>
        </p:nvSpPr>
        <p:spPr>
          <a:xfrm>
            <a:off x="1393371" y="415979"/>
            <a:ext cx="3139227" cy="485214"/>
          </a:xfrm>
        </p:spPr>
        <p:txBody>
          <a:bodyPr>
            <a:noAutofit/>
          </a:bodyPr>
          <a:lstStyle/>
          <a:p>
            <a:r>
              <a:rPr lang="en-GB" dirty="0">
                <a:latin typeface="Quire Sans Light" panose="020B0302040400020003" pitchFamily="34" charset="0"/>
                <a:cs typeface="Quire Sans" panose="020B0502040400020003" pitchFamily="34" charset="0"/>
              </a:rPr>
              <a:t>Background</a:t>
            </a:r>
          </a:p>
        </p:txBody>
      </p:sp>
      <p:sp>
        <p:nvSpPr>
          <p:cNvPr id="6" name="Rectangle 5">
            <a:extLst>
              <a:ext uri="{FF2B5EF4-FFF2-40B4-BE49-F238E27FC236}">
                <a16:creationId xmlns:a16="http://schemas.microsoft.com/office/drawing/2014/main" id="{DBF0C31A-AF50-94B4-6164-A6EEFC150C5E}"/>
              </a:ext>
            </a:extLst>
          </p:cNvPr>
          <p:cNvSpPr/>
          <p:nvPr/>
        </p:nvSpPr>
        <p:spPr>
          <a:xfrm>
            <a:off x="-1" y="1317171"/>
            <a:ext cx="11121887" cy="55408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lide Number Placeholder 14">
            <a:extLst>
              <a:ext uri="{FF2B5EF4-FFF2-40B4-BE49-F238E27FC236}">
                <a16:creationId xmlns:a16="http://schemas.microsoft.com/office/drawing/2014/main" id="{25DB2B95-DBD1-B7DD-EF31-A97171FC4EAB}"/>
              </a:ext>
            </a:extLst>
          </p:cNvPr>
          <p:cNvSpPr>
            <a:spLocks noGrp="1"/>
          </p:cNvSpPr>
          <p:nvPr>
            <p:ph type="sldNum" sz="quarter" idx="12"/>
          </p:nvPr>
        </p:nvSpPr>
        <p:spPr/>
        <p:txBody>
          <a:bodyPr/>
          <a:lstStyle/>
          <a:p>
            <a:fld id="{C0722274-0FAA-4649-AA4E-4210F4F32167}" type="slidenum">
              <a:rPr lang="en-US" smtClean="0"/>
              <a:t>4</a:t>
            </a:fld>
            <a:endParaRPr lang="en-US" dirty="0"/>
          </a:p>
        </p:txBody>
      </p:sp>
      <p:sp>
        <p:nvSpPr>
          <p:cNvPr id="4" name="Content Placeholder 3">
            <a:extLst>
              <a:ext uri="{FF2B5EF4-FFF2-40B4-BE49-F238E27FC236}">
                <a16:creationId xmlns:a16="http://schemas.microsoft.com/office/drawing/2014/main" id="{3DE93729-D9F2-65BA-520E-9084E5125149}"/>
              </a:ext>
            </a:extLst>
          </p:cNvPr>
          <p:cNvSpPr>
            <a:spLocks noGrp="1"/>
          </p:cNvSpPr>
          <p:nvPr>
            <p:ph idx="1"/>
          </p:nvPr>
        </p:nvSpPr>
        <p:spPr>
          <a:xfrm>
            <a:off x="1144943" y="2026686"/>
            <a:ext cx="4952999" cy="3523756"/>
          </a:xfrm>
        </p:spPr>
        <p:txBody>
          <a:bodyPr>
            <a:normAutofit fontScale="62500" lnSpcReduction="20000"/>
          </a:bodyPr>
          <a:lstStyle/>
          <a:p>
            <a:r>
              <a:rPr lang="en-GB" sz="3500" dirty="0">
                <a:solidFill>
                  <a:schemeClr val="bg2"/>
                </a:solidFill>
                <a:latin typeface="Quire Sans Light" panose="020B0302040400020003" pitchFamily="34" charset="0"/>
              </a:rPr>
              <a:t>Motion capture technology is used to capture kinematic data.</a:t>
            </a:r>
          </a:p>
          <a:p>
            <a:r>
              <a:rPr lang="en-GB" sz="3500" dirty="0">
                <a:solidFill>
                  <a:schemeClr val="bg2"/>
                </a:solidFill>
                <a:latin typeface="Quire Sans Light" panose="020B0302040400020003" pitchFamily="34" charset="0"/>
              </a:rPr>
              <a:t>Machine learning algorithms were used to extract “synergies”.</a:t>
            </a:r>
          </a:p>
          <a:p>
            <a:r>
              <a:rPr lang="en-GB" sz="3500" dirty="0">
                <a:solidFill>
                  <a:schemeClr val="bg2"/>
                </a:solidFill>
                <a:latin typeface="Quire Sans Light" panose="020B0302040400020003" pitchFamily="34" charset="0"/>
              </a:rPr>
              <a:t>Dictionary Learning algorithms were explored.</a:t>
            </a:r>
          </a:p>
          <a:p>
            <a:r>
              <a:rPr lang="en-GB" sz="3500" dirty="0">
                <a:solidFill>
                  <a:schemeClr val="bg2"/>
                </a:solidFill>
                <a:latin typeface="Quire Sans Light" panose="020B0302040400020003" pitchFamily="34" charset="0"/>
              </a:rPr>
              <a:t>Large research gap remains for full body synergies undergoing  fine movement.</a:t>
            </a:r>
          </a:p>
          <a:p>
            <a:endParaRPr lang="en-GB" dirty="0">
              <a:solidFill>
                <a:schemeClr val="bg2"/>
              </a:solidFill>
            </a:endParaRPr>
          </a:p>
        </p:txBody>
      </p:sp>
      <p:sp>
        <p:nvSpPr>
          <p:cNvPr id="18" name="Rectangle: Rounded Corners 17">
            <a:extLst>
              <a:ext uri="{FF2B5EF4-FFF2-40B4-BE49-F238E27FC236}">
                <a16:creationId xmlns:a16="http://schemas.microsoft.com/office/drawing/2014/main" id="{B5F6D00A-B9DB-2A79-7EAB-D84F0AFDDFE2}"/>
              </a:ext>
            </a:extLst>
          </p:cNvPr>
          <p:cNvSpPr/>
          <p:nvPr/>
        </p:nvSpPr>
        <p:spPr>
          <a:xfrm flipV="1">
            <a:off x="1393371" y="6209027"/>
            <a:ext cx="9405256" cy="108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8B3299EA-F9C6-A3AE-396F-0F23E21AF943}"/>
              </a:ext>
            </a:extLst>
          </p:cNvPr>
          <p:cNvPicPr>
            <a:picLocks noChangeAspect="1"/>
          </p:cNvPicPr>
          <p:nvPr/>
        </p:nvPicPr>
        <p:blipFill>
          <a:blip r:embed="rId3"/>
          <a:stretch>
            <a:fillRect/>
          </a:stretch>
        </p:blipFill>
        <p:spPr>
          <a:xfrm>
            <a:off x="7676179" y="1795072"/>
            <a:ext cx="3184928" cy="4277431"/>
          </a:xfrm>
          <a:prstGeom prst="rect">
            <a:avLst/>
          </a:prstGeom>
        </p:spPr>
      </p:pic>
      <p:pic>
        <p:nvPicPr>
          <p:cNvPr id="17" name="Picture 16" descr="A picture containing toy&#10;&#10;Description automatically generated">
            <a:extLst>
              <a:ext uri="{FF2B5EF4-FFF2-40B4-BE49-F238E27FC236}">
                <a16:creationId xmlns:a16="http://schemas.microsoft.com/office/drawing/2014/main" id="{7413B4A8-4D52-C432-53DC-48E449B492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0810" y="1928409"/>
            <a:ext cx="3445704" cy="4010756"/>
          </a:xfrm>
          <a:prstGeom prst="rect">
            <a:avLst/>
          </a:prstGeom>
        </p:spPr>
      </p:pic>
      <p:sp>
        <p:nvSpPr>
          <p:cNvPr id="11" name="Rectangle 10">
            <a:extLst>
              <a:ext uri="{FF2B5EF4-FFF2-40B4-BE49-F238E27FC236}">
                <a16:creationId xmlns:a16="http://schemas.microsoft.com/office/drawing/2014/main" id="{88CA064F-BEF3-8A5D-852E-E2D6FC6852DD}"/>
              </a:ext>
            </a:extLst>
          </p:cNvPr>
          <p:cNvSpPr/>
          <p:nvPr/>
        </p:nvSpPr>
        <p:spPr>
          <a:xfrm>
            <a:off x="8517835" y="1"/>
            <a:ext cx="3685550" cy="1317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Tree>
    <p:extLst>
      <p:ext uri="{BB962C8B-B14F-4D97-AF65-F5344CB8AC3E}">
        <p14:creationId xmlns:p14="http://schemas.microsoft.com/office/powerpoint/2010/main" val="358638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BEA1A24-9CA1-4513-A409-3AD90DB09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E6D5D-EE0E-49FF-AC39-EE7046273A14}"/>
              </a:ext>
            </a:extLst>
          </p:cNvPr>
          <p:cNvSpPr>
            <a:spLocks noGrp="1"/>
          </p:cNvSpPr>
          <p:nvPr>
            <p:ph type="title"/>
          </p:nvPr>
        </p:nvSpPr>
        <p:spPr>
          <a:xfrm>
            <a:off x="1756756" y="906190"/>
            <a:ext cx="8689571" cy="1001886"/>
          </a:xfrm>
        </p:spPr>
        <p:txBody>
          <a:bodyPr anchor="b">
            <a:normAutofit/>
          </a:bodyPr>
          <a:lstStyle/>
          <a:p>
            <a:pPr algn="ctr"/>
            <a:r>
              <a:rPr lang="en-GB" dirty="0"/>
              <a:t> </a:t>
            </a:r>
            <a:r>
              <a:rPr lang="en-GB" dirty="0">
                <a:latin typeface="Quire Sans Light" panose="020B0302040400020003" pitchFamily="34" charset="0"/>
              </a:rPr>
              <a:t>Aims and Objectives</a:t>
            </a:r>
          </a:p>
        </p:txBody>
      </p:sp>
      <p:cxnSp>
        <p:nvCxnSpPr>
          <p:cNvPr id="14" name="Straight Connector 13">
            <a:extLst>
              <a:ext uri="{FF2B5EF4-FFF2-40B4-BE49-F238E27FC236}">
                <a16:creationId xmlns:a16="http://schemas.microsoft.com/office/drawing/2014/main" id="{3C0930BD-361E-4C4D-8B08-ED210DFA2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Content Placeholder 2">
            <a:extLst>
              <a:ext uri="{FF2B5EF4-FFF2-40B4-BE49-F238E27FC236}">
                <a16:creationId xmlns:a16="http://schemas.microsoft.com/office/drawing/2014/main" id="{88419013-BF38-2E36-FC9B-3889EFE2B691}"/>
              </a:ext>
            </a:extLst>
          </p:cNvPr>
          <p:cNvGraphicFramePr>
            <a:graphicFrameLocks noGrp="1"/>
          </p:cNvGraphicFramePr>
          <p:nvPr>
            <p:ph idx="1"/>
            <p:extLst>
              <p:ext uri="{D42A27DB-BD31-4B8C-83A1-F6EECF244321}">
                <p14:modId xmlns:p14="http://schemas.microsoft.com/office/powerpoint/2010/main" val="2874335851"/>
              </p:ext>
            </p:extLst>
          </p:nvPr>
        </p:nvGraphicFramePr>
        <p:xfrm>
          <a:off x="1143000" y="2338017"/>
          <a:ext cx="9906000" cy="3561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7FAD624F-850D-4924-2C46-37B2CCF9E124}"/>
              </a:ext>
            </a:extLst>
          </p:cNvPr>
          <p:cNvSpPr>
            <a:spLocks noGrp="1"/>
          </p:cNvSpPr>
          <p:nvPr>
            <p:ph type="sldNum" sz="quarter" idx="12"/>
          </p:nvPr>
        </p:nvSpPr>
        <p:spPr/>
        <p:txBody>
          <a:bodyPr/>
          <a:lstStyle/>
          <a:p>
            <a:fld id="{C0722274-0FAA-4649-AA4E-4210F4F32167}" type="slidenum">
              <a:rPr lang="en-US" smtClean="0">
                <a:solidFill>
                  <a:schemeClr val="tx1"/>
                </a:solidFill>
              </a:rPr>
              <a:t>5</a:t>
            </a:fld>
            <a:endParaRPr lang="en-US" dirty="0">
              <a:solidFill>
                <a:schemeClr val="tx1"/>
              </a:solidFill>
            </a:endParaRPr>
          </a:p>
        </p:txBody>
      </p:sp>
    </p:spTree>
    <p:extLst>
      <p:ext uri="{BB962C8B-B14F-4D97-AF65-F5344CB8AC3E}">
        <p14:creationId xmlns:p14="http://schemas.microsoft.com/office/powerpoint/2010/main" val="5599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294778-47A8-4EEF-9689-F6964D44D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BD2A511A-065F-489D-9CF0-FEF36143A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531806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F626582-88CC-4CA0-8BC6-94550FF9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17267" cy="6858000"/>
          </a:xfrm>
          <a:custGeom>
            <a:avLst/>
            <a:gdLst>
              <a:gd name="connsiteX0" fmla="*/ 0 w 11317267"/>
              <a:gd name="connsiteY0" fmla="*/ 0 h 6858000"/>
              <a:gd name="connsiteX1" fmla="*/ 11317267 w 11317267"/>
              <a:gd name="connsiteY1" fmla="*/ 0 h 6858000"/>
              <a:gd name="connsiteX2" fmla="*/ 5306679 w 11317267"/>
              <a:gd name="connsiteY2" fmla="*/ 6857996 h 6858000"/>
              <a:gd name="connsiteX3" fmla="*/ 5306677 w 11317267"/>
              <a:gd name="connsiteY3" fmla="*/ 6857998 h 6858000"/>
              <a:gd name="connsiteX4" fmla="*/ 5306675 w 11317267"/>
              <a:gd name="connsiteY4" fmla="*/ 6858000 h 6858000"/>
              <a:gd name="connsiteX5" fmla="*/ 0 w 1131726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7267" h="6858000">
                <a:moveTo>
                  <a:pt x="0" y="0"/>
                </a:moveTo>
                <a:lnTo>
                  <a:pt x="11317267" y="0"/>
                </a:lnTo>
                <a:lnTo>
                  <a:pt x="5306679" y="6857996"/>
                </a:lnTo>
                <a:cubicBezTo>
                  <a:pt x="5306679" y="6857997"/>
                  <a:pt x="5306677" y="6857997"/>
                  <a:pt x="5306677" y="6857998"/>
                </a:cubicBezTo>
                <a:lnTo>
                  <a:pt x="530667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9FF0E39-D9FB-45F3-92EC-6CE4D726492D}"/>
              </a:ext>
            </a:extLst>
          </p:cNvPr>
          <p:cNvSpPr>
            <a:spLocks noGrp="1"/>
          </p:cNvSpPr>
          <p:nvPr>
            <p:ph type="title"/>
          </p:nvPr>
        </p:nvSpPr>
        <p:spPr>
          <a:xfrm>
            <a:off x="1393371" y="415979"/>
            <a:ext cx="4495800" cy="485214"/>
          </a:xfrm>
        </p:spPr>
        <p:txBody>
          <a:bodyPr>
            <a:noAutofit/>
          </a:bodyPr>
          <a:lstStyle/>
          <a:p>
            <a:r>
              <a:rPr lang="en-GB" dirty="0">
                <a:latin typeface="Quire Sans Light" panose="020B0302040400020003" pitchFamily="34" charset="0"/>
                <a:cs typeface="Quire Sans" panose="020B0502040400020003" pitchFamily="34" charset="0"/>
              </a:rPr>
              <a:t>Neurosurgical Data</a:t>
            </a:r>
          </a:p>
        </p:txBody>
      </p:sp>
      <p:sp>
        <p:nvSpPr>
          <p:cNvPr id="6" name="Rectangle 5">
            <a:extLst>
              <a:ext uri="{FF2B5EF4-FFF2-40B4-BE49-F238E27FC236}">
                <a16:creationId xmlns:a16="http://schemas.microsoft.com/office/drawing/2014/main" id="{DBF0C31A-AF50-94B4-6164-A6EEFC150C5E}"/>
              </a:ext>
            </a:extLst>
          </p:cNvPr>
          <p:cNvSpPr/>
          <p:nvPr/>
        </p:nvSpPr>
        <p:spPr>
          <a:xfrm>
            <a:off x="-1" y="1317171"/>
            <a:ext cx="11121887" cy="55408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lide Number Placeholder 14">
            <a:extLst>
              <a:ext uri="{FF2B5EF4-FFF2-40B4-BE49-F238E27FC236}">
                <a16:creationId xmlns:a16="http://schemas.microsoft.com/office/drawing/2014/main" id="{25DB2B95-DBD1-B7DD-EF31-A97171FC4EAB}"/>
              </a:ext>
            </a:extLst>
          </p:cNvPr>
          <p:cNvSpPr>
            <a:spLocks noGrp="1"/>
          </p:cNvSpPr>
          <p:nvPr>
            <p:ph type="sldNum" sz="quarter" idx="12"/>
          </p:nvPr>
        </p:nvSpPr>
        <p:spPr/>
        <p:txBody>
          <a:bodyPr/>
          <a:lstStyle/>
          <a:p>
            <a:fld id="{C0722274-0FAA-4649-AA4E-4210F4F32167}" type="slidenum">
              <a:rPr lang="en-US" smtClean="0"/>
              <a:t>6</a:t>
            </a:fld>
            <a:endParaRPr lang="en-US" dirty="0"/>
          </a:p>
        </p:txBody>
      </p:sp>
      <p:sp>
        <p:nvSpPr>
          <p:cNvPr id="4" name="Content Placeholder 3">
            <a:extLst>
              <a:ext uri="{FF2B5EF4-FFF2-40B4-BE49-F238E27FC236}">
                <a16:creationId xmlns:a16="http://schemas.microsoft.com/office/drawing/2014/main" id="{3DE93729-D9F2-65BA-520E-9084E5125149}"/>
              </a:ext>
            </a:extLst>
          </p:cNvPr>
          <p:cNvSpPr>
            <a:spLocks noGrp="1"/>
          </p:cNvSpPr>
          <p:nvPr>
            <p:ph idx="1"/>
          </p:nvPr>
        </p:nvSpPr>
        <p:spPr>
          <a:xfrm>
            <a:off x="1143190" y="2147285"/>
            <a:ext cx="4952999" cy="3231628"/>
          </a:xfrm>
        </p:spPr>
        <p:txBody>
          <a:bodyPr>
            <a:normAutofit fontScale="77500" lnSpcReduction="20000"/>
          </a:bodyPr>
          <a:lstStyle/>
          <a:p>
            <a:r>
              <a:rPr lang="en-GB" sz="2800" dirty="0">
                <a:solidFill>
                  <a:schemeClr val="bg2"/>
                </a:solidFill>
                <a:latin typeface="Quire Sans Light" panose="020B0302040400020003" pitchFamily="34" charset="0"/>
              </a:rPr>
              <a:t>Data collected during the External Ventricular Drain procedure using the </a:t>
            </a:r>
            <a:r>
              <a:rPr lang="en-GB" sz="2800" dirty="0" err="1">
                <a:solidFill>
                  <a:schemeClr val="bg2"/>
                </a:solidFill>
                <a:latin typeface="Quire Sans Light" panose="020B0302040400020003" pitchFamily="34" charset="0"/>
              </a:rPr>
              <a:t>Xsens</a:t>
            </a:r>
            <a:r>
              <a:rPr lang="en-GB" sz="2800" dirty="0">
                <a:solidFill>
                  <a:schemeClr val="bg2"/>
                </a:solidFill>
                <a:latin typeface="Quire Sans Light" panose="020B0302040400020003" pitchFamily="34" charset="0"/>
              </a:rPr>
              <a:t> suit (IMUs).</a:t>
            </a:r>
          </a:p>
          <a:p>
            <a:r>
              <a:rPr lang="en-GB" sz="2800" dirty="0">
                <a:solidFill>
                  <a:schemeClr val="bg2"/>
                </a:solidFill>
                <a:latin typeface="Quire Sans Light" panose="020B0302040400020003" pitchFamily="34" charset="0"/>
              </a:rPr>
              <a:t>22 different joints were recorded in the X, Y, and Z axis resulting in a 66 feature space. </a:t>
            </a:r>
          </a:p>
          <a:p>
            <a:r>
              <a:rPr lang="en-GB" sz="2800" dirty="0">
                <a:solidFill>
                  <a:schemeClr val="bg2"/>
                </a:solidFill>
                <a:latin typeface="Quire Sans Light" panose="020B0302040400020003" pitchFamily="34" charset="0"/>
              </a:rPr>
              <a:t>Data was </a:t>
            </a:r>
            <a:r>
              <a:rPr lang="en-GB" sz="2800" dirty="0" err="1">
                <a:solidFill>
                  <a:schemeClr val="bg2"/>
                </a:solidFill>
                <a:latin typeface="Quire Sans Light" panose="020B0302040400020003" pitchFamily="34" charset="0"/>
              </a:rPr>
              <a:t>preprocessed</a:t>
            </a:r>
            <a:r>
              <a:rPr lang="en-GB" sz="2800" dirty="0">
                <a:solidFill>
                  <a:schemeClr val="bg2"/>
                </a:solidFill>
                <a:latin typeface="Quire Sans Light" panose="020B0302040400020003" pitchFamily="34" charset="0"/>
              </a:rPr>
              <a:t> by mean-centring.</a:t>
            </a:r>
          </a:p>
          <a:p>
            <a:endParaRPr lang="en-GB" dirty="0">
              <a:solidFill>
                <a:schemeClr val="bg2"/>
              </a:solidFill>
            </a:endParaRPr>
          </a:p>
        </p:txBody>
      </p:sp>
      <p:sp>
        <p:nvSpPr>
          <p:cNvPr id="18" name="Rectangle: Rounded Corners 17">
            <a:extLst>
              <a:ext uri="{FF2B5EF4-FFF2-40B4-BE49-F238E27FC236}">
                <a16:creationId xmlns:a16="http://schemas.microsoft.com/office/drawing/2014/main" id="{B5F6D00A-B9DB-2A79-7EAB-D84F0AFDDFE2}"/>
              </a:ext>
            </a:extLst>
          </p:cNvPr>
          <p:cNvSpPr/>
          <p:nvPr/>
        </p:nvSpPr>
        <p:spPr>
          <a:xfrm flipV="1">
            <a:off x="1393371" y="6209027"/>
            <a:ext cx="9405256" cy="108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8CA064F-BEF3-8A5D-852E-E2D6FC6852DD}"/>
              </a:ext>
            </a:extLst>
          </p:cNvPr>
          <p:cNvSpPr/>
          <p:nvPr/>
        </p:nvSpPr>
        <p:spPr>
          <a:xfrm>
            <a:off x="8517835" y="1"/>
            <a:ext cx="3685550" cy="1317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pic>
        <p:nvPicPr>
          <p:cNvPr id="13" name="Picture 12">
            <a:extLst>
              <a:ext uri="{FF2B5EF4-FFF2-40B4-BE49-F238E27FC236}">
                <a16:creationId xmlns:a16="http://schemas.microsoft.com/office/drawing/2014/main" id="{23F7F257-0670-0601-BF68-6A443040E3D4}"/>
              </a:ext>
            </a:extLst>
          </p:cNvPr>
          <p:cNvPicPr>
            <a:picLocks noChangeAspect="1"/>
          </p:cNvPicPr>
          <p:nvPr/>
        </p:nvPicPr>
        <p:blipFill>
          <a:blip r:embed="rId3"/>
          <a:stretch>
            <a:fillRect/>
          </a:stretch>
        </p:blipFill>
        <p:spPr>
          <a:xfrm>
            <a:off x="5987142" y="1761618"/>
            <a:ext cx="6048173" cy="4002962"/>
          </a:xfrm>
          <a:prstGeom prst="rect">
            <a:avLst/>
          </a:prstGeom>
        </p:spPr>
      </p:pic>
      <p:pic>
        <p:nvPicPr>
          <p:cNvPr id="3" name="Picture 2">
            <a:extLst>
              <a:ext uri="{FF2B5EF4-FFF2-40B4-BE49-F238E27FC236}">
                <a16:creationId xmlns:a16="http://schemas.microsoft.com/office/drawing/2014/main" id="{4B55F113-9948-B327-4603-9B441DF855FC}"/>
              </a:ext>
            </a:extLst>
          </p:cNvPr>
          <p:cNvPicPr>
            <a:picLocks noChangeAspect="1"/>
          </p:cNvPicPr>
          <p:nvPr/>
        </p:nvPicPr>
        <p:blipFill>
          <a:blip r:embed="rId4"/>
          <a:stretch>
            <a:fillRect/>
          </a:stretch>
        </p:blipFill>
        <p:spPr>
          <a:xfrm>
            <a:off x="6136485" y="2016693"/>
            <a:ext cx="5749485" cy="3492812"/>
          </a:xfrm>
          <a:prstGeom prst="rect">
            <a:avLst/>
          </a:prstGeom>
        </p:spPr>
      </p:pic>
    </p:spTree>
    <p:extLst>
      <p:ext uri="{BB962C8B-B14F-4D97-AF65-F5344CB8AC3E}">
        <p14:creationId xmlns:p14="http://schemas.microsoft.com/office/powerpoint/2010/main" val="145509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294778-47A8-4EEF-9689-F6964D44D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BD2A511A-065F-489D-9CF0-FEF36143A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531806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F626582-88CC-4CA0-8BC6-94550FF9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17267" cy="6858000"/>
          </a:xfrm>
          <a:custGeom>
            <a:avLst/>
            <a:gdLst>
              <a:gd name="connsiteX0" fmla="*/ 0 w 11317267"/>
              <a:gd name="connsiteY0" fmla="*/ 0 h 6858000"/>
              <a:gd name="connsiteX1" fmla="*/ 11317267 w 11317267"/>
              <a:gd name="connsiteY1" fmla="*/ 0 h 6858000"/>
              <a:gd name="connsiteX2" fmla="*/ 5306679 w 11317267"/>
              <a:gd name="connsiteY2" fmla="*/ 6857996 h 6858000"/>
              <a:gd name="connsiteX3" fmla="*/ 5306677 w 11317267"/>
              <a:gd name="connsiteY3" fmla="*/ 6857998 h 6858000"/>
              <a:gd name="connsiteX4" fmla="*/ 5306675 w 11317267"/>
              <a:gd name="connsiteY4" fmla="*/ 6858000 h 6858000"/>
              <a:gd name="connsiteX5" fmla="*/ 0 w 1131726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7267" h="6858000">
                <a:moveTo>
                  <a:pt x="0" y="0"/>
                </a:moveTo>
                <a:lnTo>
                  <a:pt x="11317267" y="0"/>
                </a:lnTo>
                <a:lnTo>
                  <a:pt x="5306679" y="6857996"/>
                </a:lnTo>
                <a:cubicBezTo>
                  <a:pt x="5306679" y="6857997"/>
                  <a:pt x="5306677" y="6857997"/>
                  <a:pt x="5306677" y="6857998"/>
                </a:cubicBezTo>
                <a:lnTo>
                  <a:pt x="530667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DBF0C31A-AF50-94B4-6164-A6EEFC150C5E}"/>
              </a:ext>
            </a:extLst>
          </p:cNvPr>
          <p:cNvSpPr/>
          <p:nvPr/>
        </p:nvSpPr>
        <p:spPr>
          <a:xfrm>
            <a:off x="-1" y="1317171"/>
            <a:ext cx="11121887" cy="55408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lide Number Placeholder 14">
            <a:extLst>
              <a:ext uri="{FF2B5EF4-FFF2-40B4-BE49-F238E27FC236}">
                <a16:creationId xmlns:a16="http://schemas.microsoft.com/office/drawing/2014/main" id="{25DB2B95-DBD1-B7DD-EF31-A97171FC4EAB}"/>
              </a:ext>
            </a:extLst>
          </p:cNvPr>
          <p:cNvSpPr>
            <a:spLocks noGrp="1"/>
          </p:cNvSpPr>
          <p:nvPr>
            <p:ph type="sldNum" sz="quarter" idx="12"/>
          </p:nvPr>
        </p:nvSpPr>
        <p:spPr/>
        <p:txBody>
          <a:bodyPr/>
          <a:lstStyle/>
          <a:p>
            <a:fld id="{C0722274-0FAA-4649-AA4E-4210F4F32167}" type="slidenum">
              <a:rPr lang="en-US" smtClean="0"/>
              <a:t>7</a:t>
            </a:fld>
            <a:endParaRPr lang="en-US" dirty="0"/>
          </a:p>
        </p:txBody>
      </p:sp>
      <p:sp>
        <p:nvSpPr>
          <p:cNvPr id="18" name="Rectangle: Rounded Corners 17">
            <a:extLst>
              <a:ext uri="{FF2B5EF4-FFF2-40B4-BE49-F238E27FC236}">
                <a16:creationId xmlns:a16="http://schemas.microsoft.com/office/drawing/2014/main" id="{B5F6D00A-B9DB-2A79-7EAB-D84F0AFDDFE2}"/>
              </a:ext>
            </a:extLst>
          </p:cNvPr>
          <p:cNvSpPr/>
          <p:nvPr/>
        </p:nvSpPr>
        <p:spPr>
          <a:xfrm flipV="1">
            <a:off x="1393371" y="6209027"/>
            <a:ext cx="9405256" cy="108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8CA064F-BEF3-8A5D-852E-E2D6FC6852DD}"/>
              </a:ext>
            </a:extLst>
          </p:cNvPr>
          <p:cNvSpPr/>
          <p:nvPr/>
        </p:nvSpPr>
        <p:spPr>
          <a:xfrm>
            <a:off x="8517835" y="1"/>
            <a:ext cx="3685550" cy="1317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99FF0E39-D9FB-45F3-92EC-6CE4D726492D}"/>
              </a:ext>
            </a:extLst>
          </p:cNvPr>
          <p:cNvSpPr>
            <a:spLocks noGrp="1"/>
          </p:cNvSpPr>
          <p:nvPr>
            <p:ph type="title"/>
          </p:nvPr>
        </p:nvSpPr>
        <p:spPr>
          <a:xfrm>
            <a:off x="1393370" y="415979"/>
            <a:ext cx="7968343" cy="485214"/>
          </a:xfrm>
        </p:spPr>
        <p:txBody>
          <a:bodyPr>
            <a:noAutofit/>
          </a:bodyPr>
          <a:lstStyle/>
          <a:p>
            <a:r>
              <a:rPr lang="en-GB" dirty="0">
                <a:latin typeface="Quire Sans Light" panose="020B0302040400020003" pitchFamily="34" charset="0"/>
                <a:cs typeface="Quire Sans" panose="020B0502040400020003" pitchFamily="34" charset="0"/>
              </a:rPr>
              <a:t>Dimensionality Reduction</a:t>
            </a:r>
          </a:p>
        </p:txBody>
      </p:sp>
      <p:grpSp>
        <p:nvGrpSpPr>
          <p:cNvPr id="10" name="Group 9">
            <a:extLst>
              <a:ext uri="{FF2B5EF4-FFF2-40B4-BE49-F238E27FC236}">
                <a16:creationId xmlns:a16="http://schemas.microsoft.com/office/drawing/2014/main" id="{712F220D-044D-B637-15DE-C8EABF324018}"/>
              </a:ext>
            </a:extLst>
          </p:cNvPr>
          <p:cNvGrpSpPr/>
          <p:nvPr/>
        </p:nvGrpSpPr>
        <p:grpSpPr>
          <a:xfrm>
            <a:off x="1333765" y="1919701"/>
            <a:ext cx="4086189" cy="3955854"/>
            <a:chOff x="1333765" y="1919701"/>
            <a:chExt cx="4086189" cy="3955854"/>
          </a:xfrm>
        </p:grpSpPr>
        <p:pic>
          <p:nvPicPr>
            <p:cNvPr id="5" name="Picture 4" descr="Chart, scatter chart&#10;&#10;Description automatically generated">
              <a:extLst>
                <a:ext uri="{FF2B5EF4-FFF2-40B4-BE49-F238E27FC236}">
                  <a16:creationId xmlns:a16="http://schemas.microsoft.com/office/drawing/2014/main" id="{7D0F77E7-51F7-85FB-25BF-0E1307B67140}"/>
                </a:ext>
              </a:extLst>
            </p:cNvPr>
            <p:cNvPicPr>
              <a:picLocks noChangeAspect="1"/>
            </p:cNvPicPr>
            <p:nvPr/>
          </p:nvPicPr>
          <p:blipFill rotWithShape="1">
            <a:blip r:embed="rId3">
              <a:extLst>
                <a:ext uri="{28A0092B-C50C-407E-A947-70E740481C1C}">
                  <a14:useLocalDpi xmlns:a14="http://schemas.microsoft.com/office/drawing/2010/main" val="0"/>
                </a:ext>
              </a:extLst>
            </a:blip>
            <a:srcRect l="30138" r="28151"/>
            <a:stretch/>
          </p:blipFill>
          <p:spPr>
            <a:xfrm>
              <a:off x="1333765" y="2065555"/>
              <a:ext cx="3972910" cy="3810000"/>
            </a:xfrm>
            <a:prstGeom prst="rect">
              <a:avLst/>
            </a:prstGeom>
          </p:spPr>
        </p:pic>
        <p:sp>
          <p:nvSpPr>
            <p:cNvPr id="9" name="TextBox 8">
              <a:extLst>
                <a:ext uri="{FF2B5EF4-FFF2-40B4-BE49-F238E27FC236}">
                  <a16:creationId xmlns:a16="http://schemas.microsoft.com/office/drawing/2014/main" id="{838D99AF-4371-D9D7-493C-25C3F33C1152}"/>
                </a:ext>
              </a:extLst>
            </p:cNvPr>
            <p:cNvSpPr txBox="1"/>
            <p:nvPr/>
          </p:nvSpPr>
          <p:spPr>
            <a:xfrm>
              <a:off x="1564725" y="1919701"/>
              <a:ext cx="3855229" cy="369332"/>
            </a:xfrm>
            <a:prstGeom prst="rect">
              <a:avLst/>
            </a:prstGeom>
            <a:noFill/>
          </p:spPr>
          <p:txBody>
            <a:bodyPr wrap="square" rtlCol="0">
              <a:spAutoFit/>
            </a:bodyPr>
            <a:lstStyle/>
            <a:p>
              <a:r>
                <a:rPr lang="en-GB" dirty="0">
                  <a:solidFill>
                    <a:schemeClr val="bg2"/>
                  </a:solidFill>
                  <a:latin typeface="Quire Sans Light" panose="020B0302040400020003" pitchFamily="34" charset="0"/>
                </a:rPr>
                <a:t>Principle Component Analysis (PCA)</a:t>
              </a:r>
            </a:p>
          </p:txBody>
        </p:sp>
      </p:grpSp>
      <p:grpSp>
        <p:nvGrpSpPr>
          <p:cNvPr id="13" name="Group 12">
            <a:extLst>
              <a:ext uri="{FF2B5EF4-FFF2-40B4-BE49-F238E27FC236}">
                <a16:creationId xmlns:a16="http://schemas.microsoft.com/office/drawing/2014/main" id="{2CBE5368-BE1C-7152-57A9-20FC00FC612E}"/>
              </a:ext>
            </a:extLst>
          </p:cNvPr>
          <p:cNvGrpSpPr/>
          <p:nvPr/>
        </p:nvGrpSpPr>
        <p:grpSpPr>
          <a:xfrm>
            <a:off x="7132395" y="1919701"/>
            <a:ext cx="3751001" cy="4142002"/>
            <a:chOff x="7132395" y="1919701"/>
            <a:chExt cx="3751001" cy="4142002"/>
          </a:xfrm>
        </p:grpSpPr>
        <p:pic>
          <p:nvPicPr>
            <p:cNvPr id="19" name="Picture 18" descr="Diagram&#10;&#10;Description automatically generated">
              <a:extLst>
                <a:ext uri="{FF2B5EF4-FFF2-40B4-BE49-F238E27FC236}">
                  <a16:creationId xmlns:a16="http://schemas.microsoft.com/office/drawing/2014/main" id="{F346369F-B0A1-FC63-A5B3-3BB52E8B75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2395" y="2207563"/>
              <a:ext cx="3751001" cy="3854140"/>
            </a:xfrm>
            <a:prstGeom prst="rect">
              <a:avLst/>
            </a:prstGeom>
          </p:spPr>
        </p:pic>
        <p:sp>
          <p:nvSpPr>
            <p:cNvPr id="20" name="TextBox 19">
              <a:extLst>
                <a:ext uri="{FF2B5EF4-FFF2-40B4-BE49-F238E27FC236}">
                  <a16:creationId xmlns:a16="http://schemas.microsoft.com/office/drawing/2014/main" id="{1D78E9B6-075A-1852-A2DA-9813F4B23011}"/>
                </a:ext>
              </a:extLst>
            </p:cNvPr>
            <p:cNvSpPr txBox="1"/>
            <p:nvPr/>
          </p:nvSpPr>
          <p:spPr>
            <a:xfrm>
              <a:off x="7295750" y="1919701"/>
              <a:ext cx="3121571" cy="369332"/>
            </a:xfrm>
            <a:prstGeom prst="rect">
              <a:avLst/>
            </a:prstGeom>
            <a:noFill/>
          </p:spPr>
          <p:txBody>
            <a:bodyPr wrap="square" rtlCol="0">
              <a:spAutoFit/>
            </a:bodyPr>
            <a:lstStyle/>
            <a:p>
              <a:r>
                <a:rPr lang="en-GB" dirty="0">
                  <a:solidFill>
                    <a:schemeClr val="bg2"/>
                  </a:solidFill>
                  <a:latin typeface="Quire Sans Light" panose="020B0302040400020003" pitchFamily="34" charset="0"/>
                </a:rPr>
                <a:t>Isometric Mapping (ISOMAP)</a:t>
              </a:r>
            </a:p>
          </p:txBody>
        </p:sp>
      </p:grpSp>
    </p:spTree>
    <p:extLst>
      <p:ext uri="{BB962C8B-B14F-4D97-AF65-F5344CB8AC3E}">
        <p14:creationId xmlns:p14="http://schemas.microsoft.com/office/powerpoint/2010/main" val="291489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294778-47A8-4EEF-9689-F6964D44D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BD2A511A-065F-489D-9CF0-FEF36143A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531806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F626582-88CC-4CA0-8BC6-94550FF9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17267" cy="6858000"/>
          </a:xfrm>
          <a:custGeom>
            <a:avLst/>
            <a:gdLst>
              <a:gd name="connsiteX0" fmla="*/ 0 w 11317267"/>
              <a:gd name="connsiteY0" fmla="*/ 0 h 6858000"/>
              <a:gd name="connsiteX1" fmla="*/ 11317267 w 11317267"/>
              <a:gd name="connsiteY1" fmla="*/ 0 h 6858000"/>
              <a:gd name="connsiteX2" fmla="*/ 5306679 w 11317267"/>
              <a:gd name="connsiteY2" fmla="*/ 6857996 h 6858000"/>
              <a:gd name="connsiteX3" fmla="*/ 5306677 w 11317267"/>
              <a:gd name="connsiteY3" fmla="*/ 6857998 h 6858000"/>
              <a:gd name="connsiteX4" fmla="*/ 5306675 w 11317267"/>
              <a:gd name="connsiteY4" fmla="*/ 6858000 h 6858000"/>
              <a:gd name="connsiteX5" fmla="*/ 0 w 1131726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7267" h="6858000">
                <a:moveTo>
                  <a:pt x="0" y="0"/>
                </a:moveTo>
                <a:lnTo>
                  <a:pt x="11317267" y="0"/>
                </a:lnTo>
                <a:lnTo>
                  <a:pt x="5306679" y="6857996"/>
                </a:lnTo>
                <a:cubicBezTo>
                  <a:pt x="5306679" y="6857997"/>
                  <a:pt x="5306677" y="6857997"/>
                  <a:pt x="5306677" y="6857998"/>
                </a:cubicBezTo>
                <a:lnTo>
                  <a:pt x="530667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DBF0C31A-AF50-94B4-6164-A6EEFC150C5E}"/>
              </a:ext>
            </a:extLst>
          </p:cNvPr>
          <p:cNvSpPr/>
          <p:nvPr/>
        </p:nvSpPr>
        <p:spPr>
          <a:xfrm>
            <a:off x="-1" y="1317171"/>
            <a:ext cx="11121887" cy="55408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lide Number Placeholder 14">
            <a:extLst>
              <a:ext uri="{FF2B5EF4-FFF2-40B4-BE49-F238E27FC236}">
                <a16:creationId xmlns:a16="http://schemas.microsoft.com/office/drawing/2014/main" id="{25DB2B95-DBD1-B7DD-EF31-A97171FC4EAB}"/>
              </a:ext>
            </a:extLst>
          </p:cNvPr>
          <p:cNvSpPr>
            <a:spLocks noGrp="1"/>
          </p:cNvSpPr>
          <p:nvPr>
            <p:ph type="sldNum" sz="quarter" idx="12"/>
          </p:nvPr>
        </p:nvSpPr>
        <p:spPr/>
        <p:txBody>
          <a:bodyPr/>
          <a:lstStyle/>
          <a:p>
            <a:fld id="{C0722274-0FAA-4649-AA4E-4210F4F32167}" type="slidenum">
              <a:rPr lang="en-US" smtClean="0"/>
              <a:t>8</a:t>
            </a:fld>
            <a:endParaRPr lang="en-US" dirty="0"/>
          </a:p>
        </p:txBody>
      </p:sp>
      <p:sp>
        <p:nvSpPr>
          <p:cNvPr id="11" name="Rectangle 10">
            <a:extLst>
              <a:ext uri="{FF2B5EF4-FFF2-40B4-BE49-F238E27FC236}">
                <a16:creationId xmlns:a16="http://schemas.microsoft.com/office/drawing/2014/main" id="{88CA064F-BEF3-8A5D-852E-E2D6FC6852DD}"/>
              </a:ext>
            </a:extLst>
          </p:cNvPr>
          <p:cNvSpPr/>
          <p:nvPr/>
        </p:nvSpPr>
        <p:spPr>
          <a:xfrm>
            <a:off x="8517835" y="1"/>
            <a:ext cx="3685550" cy="1317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99FF0E39-D9FB-45F3-92EC-6CE4D726492D}"/>
              </a:ext>
            </a:extLst>
          </p:cNvPr>
          <p:cNvSpPr>
            <a:spLocks noGrp="1"/>
          </p:cNvSpPr>
          <p:nvPr>
            <p:ph type="title"/>
          </p:nvPr>
        </p:nvSpPr>
        <p:spPr>
          <a:xfrm>
            <a:off x="1393370" y="415979"/>
            <a:ext cx="7968343" cy="485214"/>
          </a:xfrm>
        </p:spPr>
        <p:txBody>
          <a:bodyPr>
            <a:noAutofit/>
          </a:bodyPr>
          <a:lstStyle/>
          <a:p>
            <a:r>
              <a:rPr lang="en-GB" dirty="0">
                <a:latin typeface="Quire Sans Light" panose="020B0302040400020003" pitchFamily="34" charset="0"/>
                <a:cs typeface="Quire Sans" panose="020B0502040400020003" pitchFamily="34" charset="0"/>
              </a:rPr>
              <a:t>Dimensionality Reduction Results</a:t>
            </a:r>
          </a:p>
        </p:txBody>
      </p:sp>
      <p:grpSp>
        <p:nvGrpSpPr>
          <p:cNvPr id="9" name="Group 8">
            <a:extLst>
              <a:ext uri="{FF2B5EF4-FFF2-40B4-BE49-F238E27FC236}">
                <a16:creationId xmlns:a16="http://schemas.microsoft.com/office/drawing/2014/main" id="{997A3BF2-6F8D-C92B-C16E-77DD1307F5AA}"/>
              </a:ext>
            </a:extLst>
          </p:cNvPr>
          <p:cNvGrpSpPr/>
          <p:nvPr/>
        </p:nvGrpSpPr>
        <p:grpSpPr>
          <a:xfrm>
            <a:off x="-310996" y="1790577"/>
            <a:ext cx="6669171" cy="4046487"/>
            <a:chOff x="-310996" y="1790577"/>
            <a:chExt cx="6669171" cy="4046487"/>
          </a:xfrm>
        </p:grpSpPr>
        <mc:AlternateContent xmlns:mc="http://schemas.openxmlformats.org/markup-compatibility/2006">
          <mc:Choice xmlns:pslz="http://schemas.microsoft.com/office/powerpoint/2016/slidezoom" Requires="pslz">
            <p:graphicFrame>
              <p:nvGraphicFramePr>
                <p:cNvPr id="4" name="Slide Zoom 3">
                  <a:extLst>
                    <a:ext uri="{FF2B5EF4-FFF2-40B4-BE49-F238E27FC236}">
                      <a16:creationId xmlns:a16="http://schemas.microsoft.com/office/drawing/2014/main" id="{7C2A54B9-7E4E-5504-51BA-255C4967B949}"/>
                    </a:ext>
                  </a:extLst>
                </p:cNvPr>
                <p:cNvGraphicFramePr>
                  <a:graphicFrameLocks noChangeAspect="1"/>
                </p:cNvGraphicFramePr>
                <p:nvPr>
                  <p:extLst>
                    <p:ext uri="{D42A27DB-BD31-4B8C-83A1-F6EECF244321}">
                      <p14:modId xmlns:p14="http://schemas.microsoft.com/office/powerpoint/2010/main" val="2683865742"/>
                    </p:ext>
                  </p:extLst>
                </p:nvPr>
              </p:nvGraphicFramePr>
              <p:xfrm>
                <a:off x="-310996" y="2085656"/>
                <a:ext cx="6669171" cy="3751408"/>
              </p:xfrm>
              <a:graphic>
                <a:graphicData uri="http://schemas.microsoft.com/office/powerpoint/2016/slidezoom">
                  <pslz:sldZm>
                    <pslz:sldZmObj sldId="345" cId="1379282392">
                      <pslz:zmPr id="{47C5BA8F-29B4-4C42-A643-985BEEC1B541}" returnToParent="0" transitionDur="1000">
                        <p166:blipFill xmlns:p166="http://schemas.microsoft.com/office/powerpoint/2016/6/main">
                          <a:blip r:embed="rId3"/>
                          <a:stretch>
                            <a:fillRect/>
                          </a:stretch>
                        </p166:blipFill>
                        <p166:spPr xmlns:p166="http://schemas.microsoft.com/office/powerpoint/2016/6/main">
                          <a:xfrm>
                            <a:off x="0" y="0"/>
                            <a:ext cx="6669171" cy="3751408"/>
                          </a:xfrm>
                          <a:prstGeom prst="rect">
                            <a:avLst/>
                          </a:prstGeom>
                          <a:ln w="3175">
                            <a:noFill/>
                          </a:ln>
                        </p166:spPr>
                      </pslz:zmPr>
                    </pslz:sldZmObj>
                  </pslz:sldZm>
                </a:graphicData>
              </a:graphic>
            </p:graphicFrame>
          </mc:Choice>
          <mc:Fallback>
            <p:pic>
              <p:nvPicPr>
                <p:cNvPr id="4" name="Slide Zoom 3">
                  <a:extLst>
                    <a:ext uri="{FF2B5EF4-FFF2-40B4-BE49-F238E27FC236}">
                      <a16:creationId xmlns:a16="http://schemas.microsoft.com/office/drawing/2014/main" id="{7C2A54B9-7E4E-5504-51BA-255C4967B949}"/>
                    </a:ext>
                  </a:extLst>
                </p:cNvPr>
                <p:cNvPicPr>
                  <a:picLocks noGrp="1" noRot="1" noChangeAspect="1" noMove="1" noResize="1" noEditPoints="1" noAdjustHandles="1" noChangeArrowheads="1" noChangeShapeType="1"/>
                </p:cNvPicPr>
                <p:nvPr/>
              </p:nvPicPr>
              <p:blipFill>
                <a:blip r:embed="rId3"/>
                <a:stretch>
                  <a:fillRect/>
                </a:stretch>
              </p:blipFill>
              <p:spPr>
                <a:xfrm>
                  <a:off x="-310996" y="2085656"/>
                  <a:ext cx="6669171" cy="3751408"/>
                </a:xfrm>
                <a:prstGeom prst="rect">
                  <a:avLst/>
                </a:prstGeom>
                <a:ln w="3175">
                  <a:noFill/>
                </a:ln>
              </p:spPr>
            </p:pic>
          </mc:Fallback>
        </mc:AlternateContent>
        <p:sp>
          <p:nvSpPr>
            <p:cNvPr id="8" name="TextBox 7">
              <a:extLst>
                <a:ext uri="{FF2B5EF4-FFF2-40B4-BE49-F238E27FC236}">
                  <a16:creationId xmlns:a16="http://schemas.microsoft.com/office/drawing/2014/main" id="{33D565D2-40C6-E6ED-794C-4D5E2AA3C49B}"/>
                </a:ext>
              </a:extLst>
            </p:cNvPr>
            <p:cNvSpPr txBox="1"/>
            <p:nvPr/>
          </p:nvSpPr>
          <p:spPr>
            <a:xfrm>
              <a:off x="1239291" y="1790577"/>
              <a:ext cx="3568595" cy="369332"/>
            </a:xfrm>
            <a:prstGeom prst="rect">
              <a:avLst/>
            </a:prstGeom>
            <a:noFill/>
          </p:spPr>
          <p:txBody>
            <a:bodyPr wrap="square" rtlCol="0">
              <a:spAutoFit/>
            </a:bodyPr>
            <a:lstStyle/>
            <a:p>
              <a:r>
                <a:rPr lang="en-GB" dirty="0">
                  <a:solidFill>
                    <a:schemeClr val="bg2"/>
                  </a:solidFill>
                  <a:latin typeface="Quire Sans Light" panose="020B0302040400020003" pitchFamily="34" charset="0"/>
                </a:rPr>
                <a:t>Principle Components Extracted</a:t>
              </a:r>
            </a:p>
          </p:txBody>
        </p:sp>
      </p:grpSp>
      <p:grpSp>
        <p:nvGrpSpPr>
          <p:cNvPr id="10" name="Group 9">
            <a:extLst>
              <a:ext uri="{FF2B5EF4-FFF2-40B4-BE49-F238E27FC236}">
                <a16:creationId xmlns:a16="http://schemas.microsoft.com/office/drawing/2014/main" id="{C16FAD31-3F32-F387-1784-3B1B8F99D7D7}"/>
              </a:ext>
            </a:extLst>
          </p:cNvPr>
          <p:cNvGrpSpPr/>
          <p:nvPr/>
        </p:nvGrpSpPr>
        <p:grpSpPr>
          <a:xfrm>
            <a:off x="5960198" y="1790577"/>
            <a:ext cx="6669168" cy="4046487"/>
            <a:chOff x="5960198" y="1790577"/>
            <a:chExt cx="6669168" cy="4046487"/>
          </a:xfrm>
        </p:grpSpPr>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EEE9A173-67D3-3714-237F-6CD4DD8D2CE6}"/>
                    </a:ext>
                  </a:extLst>
                </p:cNvPr>
                <p:cNvGraphicFramePr>
                  <a:graphicFrameLocks noChangeAspect="1"/>
                </p:cNvGraphicFramePr>
                <p:nvPr>
                  <p:extLst>
                    <p:ext uri="{D42A27DB-BD31-4B8C-83A1-F6EECF244321}">
                      <p14:modId xmlns:p14="http://schemas.microsoft.com/office/powerpoint/2010/main" val="318220773"/>
                    </p:ext>
                  </p:extLst>
                </p:nvPr>
              </p:nvGraphicFramePr>
              <p:xfrm>
                <a:off x="5960198" y="2085656"/>
                <a:ext cx="6669168" cy="3751408"/>
              </p:xfrm>
              <a:graphic>
                <a:graphicData uri="http://schemas.microsoft.com/office/powerpoint/2016/slidezoom">
                  <pslz:sldZm>
                    <pslz:sldZmObj sldId="346" cId="3000747444">
                      <pslz:zmPr id="{7D4E05EB-254A-46ED-AE21-41086535CB60}" returnToParent="0" transitionDur="1000">
                        <p166:blipFill xmlns:p166="http://schemas.microsoft.com/office/powerpoint/2016/6/main">
                          <a:blip r:embed="rId4"/>
                          <a:stretch>
                            <a:fillRect/>
                          </a:stretch>
                        </p166:blipFill>
                        <p166:spPr xmlns:p166="http://schemas.microsoft.com/office/powerpoint/2016/6/main">
                          <a:xfrm>
                            <a:off x="0" y="0"/>
                            <a:ext cx="6669168" cy="3751408"/>
                          </a:xfrm>
                          <a:prstGeom prst="rect">
                            <a:avLst/>
                          </a:prstGeom>
                          <a:ln w="3175">
                            <a:noFill/>
                          </a:ln>
                        </p166:spPr>
                      </pslz:zmPr>
                    </pslz:sldZmObj>
                  </pslz:sldZm>
                </a:graphicData>
              </a:graphic>
            </p:graphicFrame>
          </mc:Choice>
          <mc:Fallback>
            <p:pic>
              <p:nvPicPr>
                <p:cNvPr id="7" name="Slide Zoom 6">
                  <a:extLst>
                    <a:ext uri="{FF2B5EF4-FFF2-40B4-BE49-F238E27FC236}">
                      <a16:creationId xmlns:a16="http://schemas.microsoft.com/office/drawing/2014/main" id="{EEE9A173-67D3-3714-237F-6CD4DD8D2CE6}"/>
                    </a:ext>
                  </a:extLst>
                </p:cNvPr>
                <p:cNvPicPr>
                  <a:picLocks noGrp="1" noRot="1" noChangeAspect="1" noMove="1" noResize="1" noEditPoints="1" noAdjustHandles="1" noChangeArrowheads="1" noChangeShapeType="1"/>
                </p:cNvPicPr>
                <p:nvPr/>
              </p:nvPicPr>
              <p:blipFill>
                <a:blip r:embed="rId4"/>
                <a:stretch>
                  <a:fillRect/>
                </a:stretch>
              </p:blipFill>
              <p:spPr>
                <a:xfrm>
                  <a:off x="5960198" y="2085656"/>
                  <a:ext cx="6669168" cy="3751408"/>
                </a:xfrm>
                <a:prstGeom prst="rect">
                  <a:avLst/>
                </a:prstGeom>
                <a:ln w="3175">
                  <a:noFill/>
                </a:ln>
              </p:spPr>
            </p:pic>
          </mc:Fallback>
        </mc:AlternateContent>
        <p:sp>
          <p:nvSpPr>
            <p:cNvPr id="17" name="TextBox 16">
              <a:extLst>
                <a:ext uri="{FF2B5EF4-FFF2-40B4-BE49-F238E27FC236}">
                  <a16:creationId xmlns:a16="http://schemas.microsoft.com/office/drawing/2014/main" id="{ACE4943B-4E8C-58E8-8106-4A940334959D}"/>
                </a:ext>
              </a:extLst>
            </p:cNvPr>
            <p:cNvSpPr txBox="1"/>
            <p:nvPr/>
          </p:nvSpPr>
          <p:spPr>
            <a:xfrm>
              <a:off x="8008988" y="1790577"/>
              <a:ext cx="2705450" cy="369332"/>
            </a:xfrm>
            <a:prstGeom prst="rect">
              <a:avLst/>
            </a:prstGeom>
            <a:noFill/>
          </p:spPr>
          <p:txBody>
            <a:bodyPr wrap="square" rtlCol="0">
              <a:spAutoFit/>
            </a:bodyPr>
            <a:lstStyle/>
            <a:p>
              <a:r>
                <a:rPr lang="en-GB" dirty="0">
                  <a:solidFill>
                    <a:schemeClr val="bg2"/>
                  </a:solidFill>
                  <a:latin typeface="Quire Sans Light" panose="020B0302040400020003" pitchFamily="34" charset="0"/>
                </a:rPr>
                <a:t>1</a:t>
              </a:r>
              <a:r>
                <a:rPr lang="en-GB" baseline="30000" dirty="0">
                  <a:solidFill>
                    <a:schemeClr val="bg2"/>
                  </a:solidFill>
                  <a:latin typeface="Quire Sans Light" panose="020B0302040400020003" pitchFamily="34" charset="0"/>
                </a:rPr>
                <a:t>st</a:t>
              </a:r>
              <a:r>
                <a:rPr lang="en-GB" dirty="0">
                  <a:solidFill>
                    <a:schemeClr val="bg2"/>
                  </a:solidFill>
                  <a:latin typeface="Quire Sans Light" panose="020B0302040400020003" pitchFamily="34" charset="0"/>
                </a:rPr>
                <a:t> Dimension of ISOMAP</a:t>
              </a:r>
            </a:p>
          </p:txBody>
        </p:sp>
      </p:grpSp>
    </p:spTree>
    <p:extLst>
      <p:ext uri="{BB962C8B-B14F-4D97-AF65-F5344CB8AC3E}">
        <p14:creationId xmlns:p14="http://schemas.microsoft.com/office/powerpoint/2010/main" val="235024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1B081F-E045-6354-F697-7FC26F5917D7}"/>
              </a:ext>
            </a:extLst>
          </p:cNvPr>
          <p:cNvSpPr>
            <a:spLocks noGrp="1"/>
          </p:cNvSpPr>
          <p:nvPr>
            <p:ph type="sldNum" sz="quarter" idx="12"/>
          </p:nvPr>
        </p:nvSpPr>
        <p:spPr/>
        <p:txBody>
          <a:bodyPr/>
          <a:lstStyle/>
          <a:p>
            <a:fld id="{C0722274-0FAA-4649-AA4E-4210F4F32167}" type="slidenum">
              <a:rPr lang="en-US" smtClean="0"/>
              <a:t>9</a:t>
            </a:fld>
            <a:endParaRPr lang="en-US"/>
          </a:p>
        </p:txBody>
      </p:sp>
      <p:sp>
        <p:nvSpPr>
          <p:cNvPr id="3" name="Rectangle 2">
            <a:extLst>
              <a:ext uri="{FF2B5EF4-FFF2-40B4-BE49-F238E27FC236}">
                <a16:creationId xmlns:a16="http://schemas.microsoft.com/office/drawing/2014/main" id="{4CBD7B81-A279-D91A-8434-4A6A014D8204}"/>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Content Placeholder 4" descr="Text, whiteboard&#10;&#10;Description automatically generated">
            <a:extLst>
              <a:ext uri="{FF2B5EF4-FFF2-40B4-BE49-F238E27FC236}">
                <a16:creationId xmlns:a16="http://schemas.microsoft.com/office/drawing/2014/main" id="{C0107732-001D-AC50-CE4A-408C555BB4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407" y="-2392"/>
            <a:ext cx="10423186" cy="6860392"/>
          </a:xfrm>
          <a:prstGeom prst="rect">
            <a:avLst/>
          </a:prstGeom>
        </p:spPr>
      </p:pic>
      <p:grpSp>
        <p:nvGrpSpPr>
          <p:cNvPr id="7" name="Group 6">
            <a:extLst>
              <a:ext uri="{FF2B5EF4-FFF2-40B4-BE49-F238E27FC236}">
                <a16:creationId xmlns:a16="http://schemas.microsoft.com/office/drawing/2014/main" id="{7C51A223-FF04-7CA1-236D-649880FE6643}"/>
              </a:ext>
            </a:extLst>
          </p:cNvPr>
          <p:cNvGrpSpPr/>
          <p:nvPr/>
        </p:nvGrpSpPr>
        <p:grpSpPr>
          <a:xfrm>
            <a:off x="2960841" y="162909"/>
            <a:ext cx="1434790" cy="2769477"/>
            <a:chOff x="2960841" y="162909"/>
            <a:chExt cx="1434790" cy="2769477"/>
          </a:xfrm>
        </p:grpSpPr>
        <p:sp>
          <p:nvSpPr>
            <p:cNvPr id="5" name="Rectangle 4">
              <a:extLst>
                <a:ext uri="{FF2B5EF4-FFF2-40B4-BE49-F238E27FC236}">
                  <a16:creationId xmlns:a16="http://schemas.microsoft.com/office/drawing/2014/main" id="{BCA08391-3992-1899-21EC-6E84DAD7AD9B}"/>
                </a:ext>
              </a:extLst>
            </p:cNvPr>
            <p:cNvSpPr/>
            <p:nvPr/>
          </p:nvSpPr>
          <p:spPr>
            <a:xfrm>
              <a:off x="2960841" y="451944"/>
              <a:ext cx="496293" cy="2480442"/>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D51AFF2-5390-B063-F781-01B9B1156225}"/>
                </a:ext>
              </a:extLst>
            </p:cNvPr>
            <p:cNvSpPr/>
            <p:nvPr/>
          </p:nvSpPr>
          <p:spPr>
            <a:xfrm>
              <a:off x="3899338" y="162909"/>
              <a:ext cx="496293" cy="2769477"/>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37928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gattaVTI">
  <a:themeElements>
    <a:clrScheme name="AnalogousFromDarkSeedLeftStep">
      <a:dk1>
        <a:srgbClr val="000000"/>
      </a:dk1>
      <a:lt1>
        <a:srgbClr val="FFFFFF"/>
      </a:lt1>
      <a:dk2>
        <a:srgbClr val="241B2F"/>
      </a:dk2>
      <a:lt2>
        <a:srgbClr val="F0F3F2"/>
      </a:lt2>
      <a:accent1>
        <a:srgbClr val="C34D8C"/>
      </a:accent1>
      <a:accent2>
        <a:srgbClr val="B13BAC"/>
      </a:accent2>
      <a:accent3>
        <a:srgbClr val="974DC3"/>
      </a:accent3>
      <a:accent4>
        <a:srgbClr val="543BB1"/>
      </a:accent4>
      <a:accent5>
        <a:srgbClr val="4D65C3"/>
      </a:accent5>
      <a:accent6>
        <a:srgbClr val="3B84B1"/>
      </a:accent6>
      <a:hlink>
        <a:srgbClr val="5B5FC8"/>
      </a:hlink>
      <a:folHlink>
        <a:srgbClr val="7F7F7F"/>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13322</TotalTime>
  <Words>1251</Words>
  <Application>Microsoft Office PowerPoint</Application>
  <PresentationFormat>Widescreen</PresentationFormat>
  <Paragraphs>175</Paragraphs>
  <Slides>34</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Cambria Math</vt:lpstr>
      <vt:lpstr>Quire Sans Light</vt:lpstr>
      <vt:lpstr>Walbaum Display</vt:lpstr>
      <vt:lpstr>Wingdings</vt:lpstr>
      <vt:lpstr>RegattaVTI</vt:lpstr>
      <vt:lpstr>Behaviour Analytics in neurosurgery</vt:lpstr>
      <vt:lpstr>Introduction</vt:lpstr>
      <vt:lpstr>Background</vt:lpstr>
      <vt:lpstr>Background</vt:lpstr>
      <vt:lpstr> Aims and Objectives</vt:lpstr>
      <vt:lpstr>Neurosurgical Data</vt:lpstr>
      <vt:lpstr>Dimensionality Reduction</vt:lpstr>
      <vt:lpstr>Dimensionality Reduction Results</vt:lpstr>
      <vt:lpstr>PowerPoint Presentation</vt:lpstr>
      <vt:lpstr>PowerPoint Presentation</vt:lpstr>
      <vt:lpstr>Dictionary Learning Algorithms</vt:lpstr>
      <vt:lpstr>Enhanced SEMD (ESEMD)</vt:lpstr>
      <vt:lpstr>PowerPoint Presentation</vt:lpstr>
      <vt:lpstr>Eigenmotion Dictionary Results</vt:lpstr>
      <vt:lpstr>Eigenmotion Dictionary Results</vt:lpstr>
      <vt:lpstr>Eigenaction Dictionary Results</vt:lpstr>
      <vt:lpstr>PowerPoint Presentation</vt:lpstr>
      <vt:lpstr>Most Significant Eigenaction Components</vt:lpstr>
      <vt:lpstr>PowerPoint Presentation</vt:lpstr>
      <vt:lpstr>Novice Neurosurgeon Analysis</vt:lpstr>
      <vt:lpstr>Most Significant Novice Eigenaction</vt:lpstr>
      <vt:lpstr>PowerPoint Presentation</vt:lpstr>
      <vt:lpstr>Novice Neurosurgeon Error Visualiser</vt:lpstr>
      <vt:lpstr>Discussion</vt:lpstr>
      <vt:lpstr>Conclusion</vt:lpstr>
      <vt:lpstr>Thank you!</vt:lpstr>
      <vt:lpstr>Any Questions?</vt:lpstr>
      <vt:lpstr>References</vt:lpstr>
      <vt:lpstr>Indices of Joints</vt:lpstr>
      <vt:lpstr>PowerPoint Presentation</vt:lpstr>
      <vt:lpstr>PowerPoint Presentation</vt:lpstr>
      <vt:lpstr>PowerPoint Presentation</vt:lpstr>
      <vt:lpstr>Surgical Eigenactions</vt:lpstr>
      <vt:lpstr>Surgical Eigenaction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neurosurgery</dc:title>
  <dc:creator>Munoz Rojo, Mireia</dc:creator>
  <cp:lastModifiedBy>Rehman, Abdullah</cp:lastModifiedBy>
  <cp:revision>7</cp:revision>
  <dcterms:created xsi:type="dcterms:W3CDTF">2021-10-13T15:16:30Z</dcterms:created>
  <dcterms:modified xsi:type="dcterms:W3CDTF">2022-06-23T00:26:01Z</dcterms:modified>
</cp:coreProperties>
</file>